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256" r:id="rId2"/>
    <p:sldId id="298" r:id="rId3"/>
    <p:sldId id="301" r:id="rId4"/>
    <p:sldId id="302" r:id="rId5"/>
    <p:sldId id="316" r:id="rId6"/>
    <p:sldId id="305" r:id="rId7"/>
    <p:sldId id="312" r:id="rId8"/>
    <p:sldId id="326" r:id="rId9"/>
    <p:sldId id="31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72437" autoAdjust="0"/>
  </p:normalViewPr>
  <p:slideViewPr>
    <p:cSldViewPr snapToGrid="0">
      <p:cViewPr varScale="1">
        <p:scale>
          <a:sx n="74" d="100"/>
          <a:sy n="74" d="100"/>
        </p:scale>
        <p:origin x="78" y="1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7" d="100"/>
          <a:sy n="87"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166D0E-255C-454E-9012-3AEE1834D6A7}" type="doc">
      <dgm:prSet loTypeId="urn:microsoft.com/office/officeart/2005/8/layout/radial6" loCatId="cycle" qsTypeId="urn:microsoft.com/office/officeart/2005/8/quickstyle/simple1" qsCatId="simple" csTypeId="urn:microsoft.com/office/officeart/2005/8/colors/accent0_1" csCatId="mainScheme" phldr="1"/>
      <dgm:spPr/>
      <dgm:t>
        <a:bodyPr/>
        <a:lstStyle/>
        <a:p>
          <a:endParaRPr kumimoji="1" lang="ja-JP" altLang="en-US"/>
        </a:p>
      </dgm:t>
    </dgm:pt>
    <dgm:pt modelId="{61361ED4-548C-4AF2-B2C7-EA1C7E11B683}">
      <dgm:prSet phldrT="[テキスト]" custT="1"/>
      <dgm:spPr/>
      <dgm:t>
        <a:bodyPr/>
        <a:lstStyle/>
        <a:p>
          <a:r>
            <a:rPr kumimoji="1" lang="ja-JP" altLang="en-US" sz="2000" dirty="0" smtClean="0">
              <a:solidFill>
                <a:srgbClr val="FF0000"/>
              </a:solidFill>
              <a:latin typeface="メイリオ" panose="020B0604030504040204" pitchFamily="50" charset="-128"/>
              <a:ea typeface="メイリオ" panose="020B0604030504040204" pitchFamily="50" charset="-128"/>
            </a:rPr>
            <a:t>アカデミック</a:t>
          </a:r>
          <a:r>
            <a:rPr kumimoji="1" lang="en-US" altLang="ja-JP" sz="2000" dirty="0" smtClean="0">
              <a:solidFill>
                <a:srgbClr val="FF0000"/>
              </a:solidFill>
              <a:latin typeface="メイリオ" panose="020B0604030504040204" pitchFamily="50" charset="-128"/>
              <a:ea typeface="メイリオ" panose="020B0604030504040204" pitchFamily="50" charset="-128"/>
            </a:rPr>
            <a:t/>
          </a:r>
          <a:br>
            <a:rPr kumimoji="1" lang="en-US" altLang="ja-JP" sz="2000" dirty="0" smtClean="0">
              <a:solidFill>
                <a:srgbClr val="FF0000"/>
              </a:solidFill>
              <a:latin typeface="メイリオ" panose="020B0604030504040204" pitchFamily="50" charset="-128"/>
              <a:ea typeface="メイリオ" panose="020B0604030504040204" pitchFamily="50" charset="-128"/>
            </a:rPr>
          </a:br>
          <a:r>
            <a:rPr kumimoji="1" lang="ja-JP" altLang="en-US" sz="2000" dirty="0" smtClean="0">
              <a:solidFill>
                <a:srgbClr val="FF0000"/>
              </a:solidFill>
              <a:latin typeface="メイリオ" panose="020B0604030504040204" pitchFamily="50" charset="-128"/>
              <a:ea typeface="メイリオ" panose="020B0604030504040204" pitchFamily="50" charset="-128"/>
            </a:rPr>
            <a:t>インテグリティ</a:t>
          </a:r>
          <a:endParaRPr kumimoji="1" lang="ja-JP" altLang="en-US" sz="2000" dirty="0">
            <a:solidFill>
              <a:srgbClr val="FF0000"/>
            </a:solidFill>
            <a:latin typeface="メイリオ" panose="020B0604030504040204" pitchFamily="50" charset="-128"/>
            <a:ea typeface="メイリオ" panose="020B0604030504040204" pitchFamily="50" charset="-128"/>
          </a:endParaRPr>
        </a:p>
      </dgm:t>
    </dgm:pt>
    <dgm:pt modelId="{0CD445A3-7D87-42EA-AA61-7CDC250DB543}" type="parTrans" cxnId="{EEBE0BB1-0B36-48DA-B657-A46491F717D4}">
      <dgm:prSet/>
      <dgm:spPr/>
      <dgm:t>
        <a:bodyPr/>
        <a:lstStyle/>
        <a:p>
          <a:endParaRPr kumimoji="1" lang="ja-JP" altLang="en-US"/>
        </a:p>
      </dgm:t>
    </dgm:pt>
    <dgm:pt modelId="{DD224E66-06B7-40BE-9996-11085EF6561B}" type="sibTrans" cxnId="{EEBE0BB1-0B36-48DA-B657-A46491F717D4}">
      <dgm:prSet/>
      <dgm:spPr/>
      <dgm:t>
        <a:bodyPr/>
        <a:lstStyle/>
        <a:p>
          <a:endParaRPr kumimoji="1" lang="ja-JP" altLang="en-US"/>
        </a:p>
      </dgm:t>
    </dgm:pt>
    <dgm:pt modelId="{D713F1B2-B0C2-4EC4-ABCE-518D92891771}">
      <dgm:prSet phldrT="[テキスト]" custT="1"/>
      <dgm:spPr/>
      <dgm:t>
        <a:bodyPr/>
        <a:lstStyle/>
        <a:p>
          <a:r>
            <a:rPr kumimoji="1" lang="en-US" altLang="ja-JP" sz="1400" dirty="0" smtClean="0">
              <a:latin typeface="メイリオ" panose="020B0604030504040204" pitchFamily="50" charset="-128"/>
              <a:ea typeface="メイリオ" panose="020B0604030504040204" pitchFamily="50" charset="-128"/>
            </a:rPr>
            <a:t>Honesty</a:t>
          </a:r>
          <a:r>
            <a:rPr kumimoji="1" lang="en-US" altLang="ja-JP" sz="2000" dirty="0" smtClean="0">
              <a:latin typeface="メイリオ" panose="020B0604030504040204" pitchFamily="50" charset="-128"/>
              <a:ea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rPr>
          </a:br>
          <a:r>
            <a:rPr kumimoji="1" lang="ja-JP" altLang="en-US" sz="2000" dirty="0" smtClean="0">
              <a:latin typeface="メイリオ" panose="020B0604030504040204" pitchFamily="50" charset="-128"/>
              <a:ea typeface="メイリオ" panose="020B0604030504040204" pitchFamily="50" charset="-128"/>
            </a:rPr>
            <a:t>正直</a:t>
          </a:r>
          <a:endParaRPr kumimoji="1" lang="ja-JP" altLang="en-US" sz="2000" dirty="0">
            <a:latin typeface="メイリオ" panose="020B0604030504040204" pitchFamily="50" charset="-128"/>
            <a:ea typeface="メイリオ" panose="020B0604030504040204" pitchFamily="50" charset="-128"/>
          </a:endParaRPr>
        </a:p>
      </dgm:t>
    </dgm:pt>
    <dgm:pt modelId="{6A8F3C60-67BF-47E2-84A4-21E567AB49AF}" type="parTrans" cxnId="{8E77E956-74A0-4D08-BAC3-2EFFE0DB4659}">
      <dgm:prSet/>
      <dgm:spPr/>
      <dgm:t>
        <a:bodyPr/>
        <a:lstStyle/>
        <a:p>
          <a:endParaRPr kumimoji="1" lang="ja-JP" altLang="en-US"/>
        </a:p>
      </dgm:t>
    </dgm:pt>
    <dgm:pt modelId="{A9EDD15E-98F4-4523-AC33-53068EEB5884}" type="sibTrans" cxnId="{8E77E956-74A0-4D08-BAC3-2EFFE0DB4659}">
      <dgm:prSet/>
      <dgm:spPr/>
      <dgm:t>
        <a:bodyPr/>
        <a:lstStyle/>
        <a:p>
          <a:endParaRPr kumimoji="1" lang="ja-JP" altLang="en-US"/>
        </a:p>
      </dgm:t>
    </dgm:pt>
    <dgm:pt modelId="{257A97FD-2802-4AF3-B316-ABA79FE89DFB}">
      <dgm:prSet phldrT="[テキスト]" custT="1"/>
      <dgm:spPr/>
      <dgm:t>
        <a:bodyPr/>
        <a:lstStyle/>
        <a:p>
          <a:r>
            <a:rPr kumimoji="1" lang="en-US" altLang="ja-JP" sz="1400" dirty="0" smtClean="0">
              <a:latin typeface="メイリオ" panose="020B0604030504040204" pitchFamily="50" charset="-128"/>
              <a:ea typeface="メイリオ" panose="020B0604030504040204" pitchFamily="50" charset="-128"/>
            </a:rPr>
            <a:t>Trust</a:t>
          </a:r>
          <a:r>
            <a:rPr kumimoji="1" lang="en-US" altLang="ja-JP" sz="2000" dirty="0" smtClean="0">
              <a:latin typeface="メイリオ" panose="020B0604030504040204" pitchFamily="50" charset="-128"/>
              <a:ea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rPr>
          </a:br>
          <a:r>
            <a:rPr kumimoji="1" lang="ja-JP" altLang="en-US" sz="2000" dirty="0" smtClean="0">
              <a:latin typeface="メイリオ" panose="020B0604030504040204" pitchFamily="50" charset="-128"/>
              <a:ea typeface="メイリオ" panose="020B0604030504040204" pitchFamily="50" charset="-128"/>
            </a:rPr>
            <a:t>信頼</a:t>
          </a:r>
          <a:endParaRPr kumimoji="1" lang="ja-JP" altLang="en-US" sz="2000" dirty="0">
            <a:latin typeface="メイリオ" panose="020B0604030504040204" pitchFamily="50" charset="-128"/>
            <a:ea typeface="メイリオ" panose="020B0604030504040204" pitchFamily="50" charset="-128"/>
          </a:endParaRPr>
        </a:p>
      </dgm:t>
    </dgm:pt>
    <dgm:pt modelId="{2EF6DABB-3B9C-4F0D-A829-BBC8F7043EF3}" type="parTrans" cxnId="{5E815D5D-E0D8-4DA6-AF53-14B1E78E710D}">
      <dgm:prSet/>
      <dgm:spPr/>
      <dgm:t>
        <a:bodyPr/>
        <a:lstStyle/>
        <a:p>
          <a:endParaRPr kumimoji="1" lang="ja-JP" altLang="en-US"/>
        </a:p>
      </dgm:t>
    </dgm:pt>
    <dgm:pt modelId="{30035992-3961-4DF8-B572-0290FF9358AD}" type="sibTrans" cxnId="{5E815D5D-E0D8-4DA6-AF53-14B1E78E710D}">
      <dgm:prSet/>
      <dgm:spPr/>
      <dgm:t>
        <a:bodyPr/>
        <a:lstStyle/>
        <a:p>
          <a:endParaRPr kumimoji="1" lang="ja-JP" altLang="en-US"/>
        </a:p>
      </dgm:t>
    </dgm:pt>
    <dgm:pt modelId="{B15D9646-EDC9-4ED6-A82F-563F882E49B5}">
      <dgm:prSet phldrT="[テキスト]" custT="1"/>
      <dgm:spPr/>
      <dgm:t>
        <a:bodyPr/>
        <a:lstStyle/>
        <a:p>
          <a:r>
            <a:rPr kumimoji="1" lang="en-US" altLang="ja-JP" sz="1400" dirty="0" smtClean="0">
              <a:latin typeface="メイリオ" panose="020B0604030504040204" pitchFamily="50" charset="-128"/>
              <a:ea typeface="メイリオ" panose="020B0604030504040204" pitchFamily="50" charset="-128"/>
            </a:rPr>
            <a:t>Fairness</a:t>
          </a:r>
          <a:r>
            <a:rPr kumimoji="1" lang="en-US" altLang="ja-JP" sz="2000" dirty="0" smtClean="0">
              <a:latin typeface="メイリオ" panose="020B0604030504040204" pitchFamily="50" charset="-128"/>
              <a:ea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rPr>
          </a:br>
          <a:r>
            <a:rPr kumimoji="1" lang="ja-JP" altLang="en-US" sz="2000" dirty="0" smtClean="0">
              <a:latin typeface="メイリオ" panose="020B0604030504040204" pitchFamily="50" charset="-128"/>
              <a:ea typeface="メイリオ" panose="020B0604030504040204" pitchFamily="50" charset="-128"/>
            </a:rPr>
            <a:t>公正</a:t>
          </a:r>
          <a:endParaRPr kumimoji="1" lang="ja-JP" altLang="en-US" sz="2000" dirty="0">
            <a:latin typeface="メイリオ" panose="020B0604030504040204" pitchFamily="50" charset="-128"/>
            <a:ea typeface="メイリオ" panose="020B0604030504040204" pitchFamily="50" charset="-128"/>
          </a:endParaRPr>
        </a:p>
      </dgm:t>
    </dgm:pt>
    <dgm:pt modelId="{FD445739-5E92-4544-93D7-92C8558F1E1C}" type="parTrans" cxnId="{B8D713F4-F88E-4E15-A3DF-F59EE377DD4E}">
      <dgm:prSet/>
      <dgm:spPr/>
      <dgm:t>
        <a:bodyPr/>
        <a:lstStyle/>
        <a:p>
          <a:endParaRPr kumimoji="1" lang="ja-JP" altLang="en-US"/>
        </a:p>
      </dgm:t>
    </dgm:pt>
    <dgm:pt modelId="{BE6043C7-23CB-4CAE-A29E-637AA0A99F9D}" type="sibTrans" cxnId="{B8D713F4-F88E-4E15-A3DF-F59EE377DD4E}">
      <dgm:prSet/>
      <dgm:spPr/>
      <dgm:t>
        <a:bodyPr/>
        <a:lstStyle/>
        <a:p>
          <a:endParaRPr kumimoji="1" lang="ja-JP" altLang="en-US"/>
        </a:p>
      </dgm:t>
    </dgm:pt>
    <dgm:pt modelId="{FB95F712-AB3D-4186-A212-E926856FAECF}">
      <dgm:prSet phldrT="[テキスト]" custT="1"/>
      <dgm:spPr/>
      <dgm:t>
        <a:bodyPr/>
        <a:lstStyle/>
        <a:p>
          <a:r>
            <a:rPr kumimoji="1" lang="en-US" altLang="ja-JP" sz="1400" dirty="0" smtClean="0">
              <a:latin typeface="メイリオ" panose="020B0604030504040204" pitchFamily="50" charset="-128"/>
              <a:ea typeface="メイリオ" panose="020B0604030504040204" pitchFamily="50" charset="-128"/>
            </a:rPr>
            <a:t>Respect</a:t>
          </a:r>
          <a:r>
            <a:rPr kumimoji="1" lang="en-US" altLang="ja-JP" sz="2000" dirty="0" smtClean="0">
              <a:latin typeface="メイリオ" panose="020B0604030504040204" pitchFamily="50" charset="-128"/>
              <a:ea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rPr>
          </a:br>
          <a:r>
            <a:rPr kumimoji="1" lang="ja-JP" altLang="en-US" sz="2000" dirty="0" smtClean="0">
              <a:latin typeface="メイリオ" panose="020B0604030504040204" pitchFamily="50" charset="-128"/>
              <a:ea typeface="メイリオ" panose="020B0604030504040204" pitchFamily="50" charset="-128"/>
            </a:rPr>
            <a:t>敬意</a:t>
          </a:r>
          <a:endParaRPr kumimoji="1" lang="ja-JP" altLang="en-US" sz="2000" dirty="0">
            <a:latin typeface="メイリオ" panose="020B0604030504040204" pitchFamily="50" charset="-128"/>
            <a:ea typeface="メイリオ" panose="020B0604030504040204" pitchFamily="50" charset="-128"/>
          </a:endParaRPr>
        </a:p>
      </dgm:t>
    </dgm:pt>
    <dgm:pt modelId="{0A981F83-1561-4C5D-8DCE-FD1601348385}" type="parTrans" cxnId="{4E18496E-C2B2-4426-AE3D-47994F3E8E39}">
      <dgm:prSet/>
      <dgm:spPr/>
      <dgm:t>
        <a:bodyPr/>
        <a:lstStyle/>
        <a:p>
          <a:endParaRPr kumimoji="1" lang="ja-JP" altLang="en-US"/>
        </a:p>
      </dgm:t>
    </dgm:pt>
    <dgm:pt modelId="{16801297-18A0-4D88-B968-A3566018580C}" type="sibTrans" cxnId="{4E18496E-C2B2-4426-AE3D-47994F3E8E39}">
      <dgm:prSet/>
      <dgm:spPr/>
      <dgm:t>
        <a:bodyPr/>
        <a:lstStyle/>
        <a:p>
          <a:endParaRPr kumimoji="1" lang="ja-JP" altLang="en-US"/>
        </a:p>
      </dgm:t>
    </dgm:pt>
    <dgm:pt modelId="{A17CCD8D-ED28-4862-BC32-05C566A96D80}">
      <dgm:prSet phldrT="[テキスト]" custT="1"/>
      <dgm:spPr/>
      <dgm:t>
        <a:bodyPr/>
        <a:lstStyle/>
        <a:p>
          <a:r>
            <a:rPr kumimoji="1" lang="en-US" altLang="ja-JP" sz="1200" dirty="0" smtClean="0">
              <a:latin typeface="メイリオ" panose="020B0604030504040204" pitchFamily="50" charset="-128"/>
              <a:ea typeface="メイリオ" panose="020B0604030504040204" pitchFamily="50" charset="-128"/>
            </a:rPr>
            <a:t>Responsibility</a:t>
          </a:r>
          <a:r>
            <a:rPr kumimoji="1" lang="en-US" altLang="ja-JP" sz="2000" dirty="0" smtClean="0">
              <a:latin typeface="メイリオ" panose="020B0604030504040204" pitchFamily="50" charset="-128"/>
              <a:ea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rPr>
          </a:br>
          <a:r>
            <a:rPr kumimoji="1" lang="ja-JP" altLang="en-US" sz="2000" dirty="0" smtClean="0">
              <a:latin typeface="メイリオ" panose="020B0604030504040204" pitchFamily="50" charset="-128"/>
              <a:ea typeface="メイリオ" panose="020B0604030504040204" pitchFamily="50" charset="-128"/>
            </a:rPr>
            <a:t>責任</a:t>
          </a:r>
          <a:endParaRPr kumimoji="1" lang="ja-JP" altLang="en-US" sz="2000" dirty="0">
            <a:latin typeface="メイリオ" panose="020B0604030504040204" pitchFamily="50" charset="-128"/>
            <a:ea typeface="メイリオ" panose="020B0604030504040204" pitchFamily="50" charset="-128"/>
          </a:endParaRPr>
        </a:p>
      </dgm:t>
    </dgm:pt>
    <dgm:pt modelId="{84F378B6-68B4-4D4A-92A3-A73C2046D119}" type="parTrans" cxnId="{16D922F5-F82A-40BA-B063-4EBCEA879316}">
      <dgm:prSet/>
      <dgm:spPr/>
      <dgm:t>
        <a:bodyPr/>
        <a:lstStyle/>
        <a:p>
          <a:endParaRPr kumimoji="1" lang="ja-JP" altLang="en-US"/>
        </a:p>
      </dgm:t>
    </dgm:pt>
    <dgm:pt modelId="{8D2FD75C-D219-4746-997D-FFBB81CFAB2C}" type="sibTrans" cxnId="{16D922F5-F82A-40BA-B063-4EBCEA879316}">
      <dgm:prSet/>
      <dgm:spPr/>
      <dgm:t>
        <a:bodyPr/>
        <a:lstStyle/>
        <a:p>
          <a:endParaRPr kumimoji="1" lang="ja-JP" altLang="en-US"/>
        </a:p>
      </dgm:t>
    </dgm:pt>
    <dgm:pt modelId="{DE5A713C-C95A-4E4C-A972-BF064353A824}">
      <dgm:prSet phldrT="[テキスト]" custT="1"/>
      <dgm:spPr/>
      <dgm:t>
        <a:bodyPr/>
        <a:lstStyle/>
        <a:p>
          <a:r>
            <a:rPr kumimoji="1" lang="en-US" altLang="ja-JP" sz="1400" dirty="0" smtClean="0">
              <a:latin typeface="メイリオ" panose="020B0604030504040204" pitchFamily="50" charset="-128"/>
              <a:ea typeface="メイリオ" panose="020B0604030504040204" pitchFamily="50" charset="-128"/>
            </a:rPr>
            <a:t>Courage</a:t>
          </a:r>
          <a:r>
            <a:rPr kumimoji="1" lang="en-US" altLang="ja-JP" sz="2000" dirty="0" smtClean="0">
              <a:latin typeface="メイリオ" panose="020B0604030504040204" pitchFamily="50" charset="-128"/>
              <a:ea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rPr>
          </a:br>
          <a:r>
            <a:rPr kumimoji="1" lang="ja-JP" altLang="en-US" sz="2000" dirty="0" smtClean="0">
              <a:latin typeface="メイリオ" panose="020B0604030504040204" pitchFamily="50" charset="-128"/>
              <a:ea typeface="メイリオ" panose="020B0604030504040204" pitchFamily="50" charset="-128"/>
            </a:rPr>
            <a:t>勇気</a:t>
          </a:r>
          <a:endParaRPr kumimoji="1" lang="ja-JP" altLang="en-US" sz="2000" dirty="0">
            <a:latin typeface="メイリオ" panose="020B0604030504040204" pitchFamily="50" charset="-128"/>
            <a:ea typeface="メイリオ" panose="020B0604030504040204" pitchFamily="50" charset="-128"/>
          </a:endParaRPr>
        </a:p>
      </dgm:t>
    </dgm:pt>
    <dgm:pt modelId="{6830FCBD-8253-4E71-A993-CA0926CEF03F}" type="parTrans" cxnId="{7E83DF21-22C9-44BF-ABCB-8524E2BBB825}">
      <dgm:prSet/>
      <dgm:spPr/>
      <dgm:t>
        <a:bodyPr/>
        <a:lstStyle/>
        <a:p>
          <a:endParaRPr kumimoji="1" lang="ja-JP" altLang="en-US"/>
        </a:p>
      </dgm:t>
    </dgm:pt>
    <dgm:pt modelId="{C0D4F718-112A-42D3-9D67-CE5F5FF7E228}" type="sibTrans" cxnId="{7E83DF21-22C9-44BF-ABCB-8524E2BBB825}">
      <dgm:prSet/>
      <dgm:spPr/>
      <dgm:t>
        <a:bodyPr/>
        <a:lstStyle/>
        <a:p>
          <a:endParaRPr kumimoji="1" lang="ja-JP" altLang="en-US"/>
        </a:p>
      </dgm:t>
    </dgm:pt>
    <dgm:pt modelId="{442EEA17-882E-4015-AF0B-E7D441B86F5E}" type="pres">
      <dgm:prSet presAssocID="{6B166D0E-255C-454E-9012-3AEE1834D6A7}" presName="Name0" presStyleCnt="0">
        <dgm:presLayoutVars>
          <dgm:chMax val="1"/>
          <dgm:dir/>
          <dgm:animLvl val="ctr"/>
          <dgm:resizeHandles val="exact"/>
        </dgm:presLayoutVars>
      </dgm:prSet>
      <dgm:spPr/>
      <dgm:t>
        <a:bodyPr/>
        <a:lstStyle/>
        <a:p>
          <a:endParaRPr kumimoji="1" lang="ja-JP" altLang="en-US"/>
        </a:p>
      </dgm:t>
    </dgm:pt>
    <dgm:pt modelId="{71B4B9EF-FFB8-4EB6-B64B-99994894224E}" type="pres">
      <dgm:prSet presAssocID="{61361ED4-548C-4AF2-B2C7-EA1C7E11B683}" presName="centerShape" presStyleLbl="node0" presStyleIdx="0" presStyleCnt="1" custScaleX="118002" custScaleY="121028"/>
      <dgm:spPr/>
      <dgm:t>
        <a:bodyPr/>
        <a:lstStyle/>
        <a:p>
          <a:endParaRPr kumimoji="1" lang="ja-JP" altLang="en-US"/>
        </a:p>
      </dgm:t>
    </dgm:pt>
    <dgm:pt modelId="{D4E64C20-0BA8-4FAF-8F85-9BD4859CD3B6}" type="pres">
      <dgm:prSet presAssocID="{D713F1B2-B0C2-4EC4-ABCE-518D92891771}" presName="node" presStyleLbl="node1" presStyleIdx="0" presStyleCnt="6">
        <dgm:presLayoutVars>
          <dgm:bulletEnabled val="1"/>
        </dgm:presLayoutVars>
      </dgm:prSet>
      <dgm:spPr/>
      <dgm:t>
        <a:bodyPr/>
        <a:lstStyle/>
        <a:p>
          <a:endParaRPr kumimoji="1" lang="ja-JP" altLang="en-US"/>
        </a:p>
      </dgm:t>
    </dgm:pt>
    <dgm:pt modelId="{A40BC5D1-1BFC-4923-B858-42B41700FD25}" type="pres">
      <dgm:prSet presAssocID="{D713F1B2-B0C2-4EC4-ABCE-518D92891771}" presName="dummy" presStyleCnt="0"/>
      <dgm:spPr/>
    </dgm:pt>
    <dgm:pt modelId="{DEBC42AD-024B-4189-AC65-14C18D3D6875}" type="pres">
      <dgm:prSet presAssocID="{A9EDD15E-98F4-4523-AC33-53068EEB5884}" presName="sibTrans" presStyleLbl="sibTrans2D1" presStyleIdx="0" presStyleCnt="6"/>
      <dgm:spPr/>
      <dgm:t>
        <a:bodyPr/>
        <a:lstStyle/>
        <a:p>
          <a:endParaRPr kumimoji="1" lang="ja-JP" altLang="en-US"/>
        </a:p>
      </dgm:t>
    </dgm:pt>
    <dgm:pt modelId="{7753EAA3-5CBD-4B27-BB8A-9B9E249B021B}" type="pres">
      <dgm:prSet presAssocID="{257A97FD-2802-4AF3-B316-ABA79FE89DFB}" presName="node" presStyleLbl="node1" presStyleIdx="1" presStyleCnt="6">
        <dgm:presLayoutVars>
          <dgm:bulletEnabled val="1"/>
        </dgm:presLayoutVars>
      </dgm:prSet>
      <dgm:spPr/>
      <dgm:t>
        <a:bodyPr/>
        <a:lstStyle/>
        <a:p>
          <a:endParaRPr kumimoji="1" lang="ja-JP" altLang="en-US"/>
        </a:p>
      </dgm:t>
    </dgm:pt>
    <dgm:pt modelId="{CB37B51D-AEF6-4463-87F3-FFAC7D1EA6A2}" type="pres">
      <dgm:prSet presAssocID="{257A97FD-2802-4AF3-B316-ABA79FE89DFB}" presName="dummy" presStyleCnt="0"/>
      <dgm:spPr/>
    </dgm:pt>
    <dgm:pt modelId="{D829362A-0BD5-4B1F-9E3D-15317D44244A}" type="pres">
      <dgm:prSet presAssocID="{30035992-3961-4DF8-B572-0290FF9358AD}" presName="sibTrans" presStyleLbl="sibTrans2D1" presStyleIdx="1" presStyleCnt="6"/>
      <dgm:spPr/>
      <dgm:t>
        <a:bodyPr/>
        <a:lstStyle/>
        <a:p>
          <a:endParaRPr kumimoji="1" lang="ja-JP" altLang="en-US"/>
        </a:p>
      </dgm:t>
    </dgm:pt>
    <dgm:pt modelId="{B8FE435C-1C59-45C7-B224-02D56B3FC2A9}" type="pres">
      <dgm:prSet presAssocID="{B15D9646-EDC9-4ED6-A82F-563F882E49B5}" presName="node" presStyleLbl="node1" presStyleIdx="2" presStyleCnt="6">
        <dgm:presLayoutVars>
          <dgm:bulletEnabled val="1"/>
        </dgm:presLayoutVars>
      </dgm:prSet>
      <dgm:spPr/>
      <dgm:t>
        <a:bodyPr/>
        <a:lstStyle/>
        <a:p>
          <a:endParaRPr kumimoji="1" lang="ja-JP" altLang="en-US"/>
        </a:p>
      </dgm:t>
    </dgm:pt>
    <dgm:pt modelId="{D9C13857-4CB2-4844-9292-20B192640877}" type="pres">
      <dgm:prSet presAssocID="{B15D9646-EDC9-4ED6-A82F-563F882E49B5}" presName="dummy" presStyleCnt="0"/>
      <dgm:spPr/>
    </dgm:pt>
    <dgm:pt modelId="{FC9EBF05-25F7-4CD3-9347-4E8AF42168E3}" type="pres">
      <dgm:prSet presAssocID="{BE6043C7-23CB-4CAE-A29E-637AA0A99F9D}" presName="sibTrans" presStyleLbl="sibTrans2D1" presStyleIdx="2" presStyleCnt="6"/>
      <dgm:spPr/>
      <dgm:t>
        <a:bodyPr/>
        <a:lstStyle/>
        <a:p>
          <a:endParaRPr kumimoji="1" lang="ja-JP" altLang="en-US"/>
        </a:p>
      </dgm:t>
    </dgm:pt>
    <dgm:pt modelId="{1DDE03B4-54DE-44FD-A7E4-8F8445A55F5F}" type="pres">
      <dgm:prSet presAssocID="{FB95F712-AB3D-4186-A212-E926856FAECF}" presName="node" presStyleLbl="node1" presStyleIdx="3" presStyleCnt="6">
        <dgm:presLayoutVars>
          <dgm:bulletEnabled val="1"/>
        </dgm:presLayoutVars>
      </dgm:prSet>
      <dgm:spPr/>
      <dgm:t>
        <a:bodyPr/>
        <a:lstStyle/>
        <a:p>
          <a:endParaRPr kumimoji="1" lang="ja-JP" altLang="en-US"/>
        </a:p>
      </dgm:t>
    </dgm:pt>
    <dgm:pt modelId="{C71BF300-244B-4EA5-92BF-D88E86723802}" type="pres">
      <dgm:prSet presAssocID="{FB95F712-AB3D-4186-A212-E926856FAECF}" presName="dummy" presStyleCnt="0"/>
      <dgm:spPr/>
    </dgm:pt>
    <dgm:pt modelId="{97924E67-83B0-4354-8135-79A278B79C36}" type="pres">
      <dgm:prSet presAssocID="{16801297-18A0-4D88-B968-A3566018580C}" presName="sibTrans" presStyleLbl="sibTrans2D1" presStyleIdx="3" presStyleCnt="6"/>
      <dgm:spPr/>
      <dgm:t>
        <a:bodyPr/>
        <a:lstStyle/>
        <a:p>
          <a:endParaRPr kumimoji="1" lang="ja-JP" altLang="en-US"/>
        </a:p>
      </dgm:t>
    </dgm:pt>
    <dgm:pt modelId="{E13E12DA-9F1C-4615-97CD-C28FCA229847}" type="pres">
      <dgm:prSet presAssocID="{A17CCD8D-ED28-4862-BC32-05C566A96D80}" presName="node" presStyleLbl="node1" presStyleIdx="4" presStyleCnt="6">
        <dgm:presLayoutVars>
          <dgm:bulletEnabled val="1"/>
        </dgm:presLayoutVars>
      </dgm:prSet>
      <dgm:spPr/>
      <dgm:t>
        <a:bodyPr/>
        <a:lstStyle/>
        <a:p>
          <a:endParaRPr kumimoji="1" lang="ja-JP" altLang="en-US"/>
        </a:p>
      </dgm:t>
    </dgm:pt>
    <dgm:pt modelId="{DF4AC5FE-1399-4019-9BA6-B8862BA0E5BF}" type="pres">
      <dgm:prSet presAssocID="{A17CCD8D-ED28-4862-BC32-05C566A96D80}" presName="dummy" presStyleCnt="0"/>
      <dgm:spPr/>
    </dgm:pt>
    <dgm:pt modelId="{F561DFD2-CC3C-448A-AA54-98A3A6924338}" type="pres">
      <dgm:prSet presAssocID="{8D2FD75C-D219-4746-997D-FFBB81CFAB2C}" presName="sibTrans" presStyleLbl="sibTrans2D1" presStyleIdx="4" presStyleCnt="6"/>
      <dgm:spPr/>
      <dgm:t>
        <a:bodyPr/>
        <a:lstStyle/>
        <a:p>
          <a:endParaRPr kumimoji="1" lang="ja-JP" altLang="en-US"/>
        </a:p>
      </dgm:t>
    </dgm:pt>
    <dgm:pt modelId="{A9EE0BD6-2948-4847-A839-E094644BB4B8}" type="pres">
      <dgm:prSet presAssocID="{DE5A713C-C95A-4E4C-A972-BF064353A824}" presName="node" presStyleLbl="node1" presStyleIdx="5" presStyleCnt="6">
        <dgm:presLayoutVars>
          <dgm:bulletEnabled val="1"/>
        </dgm:presLayoutVars>
      </dgm:prSet>
      <dgm:spPr/>
      <dgm:t>
        <a:bodyPr/>
        <a:lstStyle/>
        <a:p>
          <a:endParaRPr kumimoji="1" lang="ja-JP" altLang="en-US"/>
        </a:p>
      </dgm:t>
    </dgm:pt>
    <dgm:pt modelId="{8E156459-791D-4979-88EE-3496C6246543}" type="pres">
      <dgm:prSet presAssocID="{DE5A713C-C95A-4E4C-A972-BF064353A824}" presName="dummy" presStyleCnt="0"/>
      <dgm:spPr/>
    </dgm:pt>
    <dgm:pt modelId="{6A141C35-8E53-4EB0-BE64-E275C910924E}" type="pres">
      <dgm:prSet presAssocID="{C0D4F718-112A-42D3-9D67-CE5F5FF7E228}" presName="sibTrans" presStyleLbl="sibTrans2D1" presStyleIdx="5" presStyleCnt="6"/>
      <dgm:spPr/>
      <dgm:t>
        <a:bodyPr/>
        <a:lstStyle/>
        <a:p>
          <a:endParaRPr kumimoji="1" lang="ja-JP" altLang="en-US"/>
        </a:p>
      </dgm:t>
    </dgm:pt>
  </dgm:ptLst>
  <dgm:cxnLst>
    <dgm:cxn modelId="{EEBE0BB1-0B36-48DA-B657-A46491F717D4}" srcId="{6B166D0E-255C-454E-9012-3AEE1834D6A7}" destId="{61361ED4-548C-4AF2-B2C7-EA1C7E11B683}" srcOrd="0" destOrd="0" parTransId="{0CD445A3-7D87-42EA-AA61-7CDC250DB543}" sibTransId="{DD224E66-06B7-40BE-9996-11085EF6561B}"/>
    <dgm:cxn modelId="{CC728E55-2AE3-4852-80C3-3B2545BBDD96}" type="presOf" srcId="{A9EDD15E-98F4-4523-AC33-53068EEB5884}" destId="{DEBC42AD-024B-4189-AC65-14C18D3D6875}" srcOrd="0" destOrd="0" presId="urn:microsoft.com/office/officeart/2005/8/layout/radial6"/>
    <dgm:cxn modelId="{DD2750B7-4F0B-4B79-9804-25B005F89CBB}" type="presOf" srcId="{61361ED4-548C-4AF2-B2C7-EA1C7E11B683}" destId="{71B4B9EF-FFB8-4EB6-B64B-99994894224E}" srcOrd="0" destOrd="0" presId="urn:microsoft.com/office/officeart/2005/8/layout/radial6"/>
    <dgm:cxn modelId="{7E83DF21-22C9-44BF-ABCB-8524E2BBB825}" srcId="{61361ED4-548C-4AF2-B2C7-EA1C7E11B683}" destId="{DE5A713C-C95A-4E4C-A972-BF064353A824}" srcOrd="5" destOrd="0" parTransId="{6830FCBD-8253-4E71-A993-CA0926CEF03F}" sibTransId="{C0D4F718-112A-42D3-9D67-CE5F5FF7E228}"/>
    <dgm:cxn modelId="{A38998FC-7CA0-48B5-B0B6-BBC261EBD6C2}" type="presOf" srcId="{BE6043C7-23CB-4CAE-A29E-637AA0A99F9D}" destId="{FC9EBF05-25F7-4CD3-9347-4E8AF42168E3}" srcOrd="0" destOrd="0" presId="urn:microsoft.com/office/officeart/2005/8/layout/radial6"/>
    <dgm:cxn modelId="{16D922F5-F82A-40BA-B063-4EBCEA879316}" srcId="{61361ED4-548C-4AF2-B2C7-EA1C7E11B683}" destId="{A17CCD8D-ED28-4862-BC32-05C566A96D80}" srcOrd="4" destOrd="0" parTransId="{84F378B6-68B4-4D4A-92A3-A73C2046D119}" sibTransId="{8D2FD75C-D219-4746-997D-FFBB81CFAB2C}"/>
    <dgm:cxn modelId="{9CAD0FD2-9B51-4C3F-85E1-62EDD9DCD6EA}" type="presOf" srcId="{FB95F712-AB3D-4186-A212-E926856FAECF}" destId="{1DDE03B4-54DE-44FD-A7E4-8F8445A55F5F}" srcOrd="0" destOrd="0" presId="urn:microsoft.com/office/officeart/2005/8/layout/radial6"/>
    <dgm:cxn modelId="{5E815D5D-E0D8-4DA6-AF53-14B1E78E710D}" srcId="{61361ED4-548C-4AF2-B2C7-EA1C7E11B683}" destId="{257A97FD-2802-4AF3-B316-ABA79FE89DFB}" srcOrd="1" destOrd="0" parTransId="{2EF6DABB-3B9C-4F0D-A829-BBC8F7043EF3}" sibTransId="{30035992-3961-4DF8-B572-0290FF9358AD}"/>
    <dgm:cxn modelId="{1BF883BE-7821-4083-970B-81597F8F37C1}" type="presOf" srcId="{8D2FD75C-D219-4746-997D-FFBB81CFAB2C}" destId="{F561DFD2-CC3C-448A-AA54-98A3A6924338}" srcOrd="0" destOrd="0" presId="urn:microsoft.com/office/officeart/2005/8/layout/radial6"/>
    <dgm:cxn modelId="{F5D97387-8C57-4A08-9A78-5D05A368F76A}" type="presOf" srcId="{16801297-18A0-4D88-B968-A3566018580C}" destId="{97924E67-83B0-4354-8135-79A278B79C36}" srcOrd="0" destOrd="0" presId="urn:microsoft.com/office/officeart/2005/8/layout/radial6"/>
    <dgm:cxn modelId="{C8693C47-686B-49EE-B7F4-A56488497548}" type="presOf" srcId="{257A97FD-2802-4AF3-B316-ABA79FE89DFB}" destId="{7753EAA3-5CBD-4B27-BB8A-9B9E249B021B}" srcOrd="0" destOrd="0" presId="urn:microsoft.com/office/officeart/2005/8/layout/radial6"/>
    <dgm:cxn modelId="{4E3BC2C1-7CCE-4F41-A084-483C915CEDF8}" type="presOf" srcId="{DE5A713C-C95A-4E4C-A972-BF064353A824}" destId="{A9EE0BD6-2948-4847-A839-E094644BB4B8}" srcOrd="0" destOrd="0" presId="urn:microsoft.com/office/officeart/2005/8/layout/radial6"/>
    <dgm:cxn modelId="{B8D713F4-F88E-4E15-A3DF-F59EE377DD4E}" srcId="{61361ED4-548C-4AF2-B2C7-EA1C7E11B683}" destId="{B15D9646-EDC9-4ED6-A82F-563F882E49B5}" srcOrd="2" destOrd="0" parTransId="{FD445739-5E92-4544-93D7-92C8558F1E1C}" sibTransId="{BE6043C7-23CB-4CAE-A29E-637AA0A99F9D}"/>
    <dgm:cxn modelId="{715EF1DA-D33F-4285-91DF-46F20349C12C}" type="presOf" srcId="{B15D9646-EDC9-4ED6-A82F-563F882E49B5}" destId="{B8FE435C-1C59-45C7-B224-02D56B3FC2A9}" srcOrd="0" destOrd="0" presId="urn:microsoft.com/office/officeart/2005/8/layout/radial6"/>
    <dgm:cxn modelId="{9091F288-084B-47DC-A72E-9B1A55C89955}" type="presOf" srcId="{6B166D0E-255C-454E-9012-3AEE1834D6A7}" destId="{442EEA17-882E-4015-AF0B-E7D441B86F5E}" srcOrd="0" destOrd="0" presId="urn:microsoft.com/office/officeart/2005/8/layout/radial6"/>
    <dgm:cxn modelId="{8656A287-0F6A-47AD-9B48-BC3690E8BC21}" type="presOf" srcId="{A17CCD8D-ED28-4862-BC32-05C566A96D80}" destId="{E13E12DA-9F1C-4615-97CD-C28FCA229847}" srcOrd="0" destOrd="0" presId="urn:microsoft.com/office/officeart/2005/8/layout/radial6"/>
    <dgm:cxn modelId="{12D599BE-5453-4EB8-A640-A623476D56FC}" type="presOf" srcId="{30035992-3961-4DF8-B572-0290FF9358AD}" destId="{D829362A-0BD5-4B1F-9E3D-15317D44244A}" srcOrd="0" destOrd="0" presId="urn:microsoft.com/office/officeart/2005/8/layout/radial6"/>
    <dgm:cxn modelId="{8E77E956-74A0-4D08-BAC3-2EFFE0DB4659}" srcId="{61361ED4-548C-4AF2-B2C7-EA1C7E11B683}" destId="{D713F1B2-B0C2-4EC4-ABCE-518D92891771}" srcOrd="0" destOrd="0" parTransId="{6A8F3C60-67BF-47E2-84A4-21E567AB49AF}" sibTransId="{A9EDD15E-98F4-4523-AC33-53068EEB5884}"/>
    <dgm:cxn modelId="{6CC3ACF9-7639-4653-9E2F-59BFD8CB403A}" type="presOf" srcId="{D713F1B2-B0C2-4EC4-ABCE-518D92891771}" destId="{D4E64C20-0BA8-4FAF-8F85-9BD4859CD3B6}" srcOrd="0" destOrd="0" presId="urn:microsoft.com/office/officeart/2005/8/layout/radial6"/>
    <dgm:cxn modelId="{4E18496E-C2B2-4426-AE3D-47994F3E8E39}" srcId="{61361ED4-548C-4AF2-B2C7-EA1C7E11B683}" destId="{FB95F712-AB3D-4186-A212-E926856FAECF}" srcOrd="3" destOrd="0" parTransId="{0A981F83-1561-4C5D-8DCE-FD1601348385}" sibTransId="{16801297-18A0-4D88-B968-A3566018580C}"/>
    <dgm:cxn modelId="{E6C6F093-C976-41F2-81E0-B88EF301C039}" type="presOf" srcId="{C0D4F718-112A-42D3-9D67-CE5F5FF7E228}" destId="{6A141C35-8E53-4EB0-BE64-E275C910924E}" srcOrd="0" destOrd="0" presId="urn:microsoft.com/office/officeart/2005/8/layout/radial6"/>
    <dgm:cxn modelId="{0C851C3D-31C3-4D1C-A7AB-5E5506C2055B}" type="presParOf" srcId="{442EEA17-882E-4015-AF0B-E7D441B86F5E}" destId="{71B4B9EF-FFB8-4EB6-B64B-99994894224E}" srcOrd="0" destOrd="0" presId="urn:microsoft.com/office/officeart/2005/8/layout/radial6"/>
    <dgm:cxn modelId="{113A0038-7825-42E6-838D-1F5BE4A733AD}" type="presParOf" srcId="{442EEA17-882E-4015-AF0B-E7D441B86F5E}" destId="{D4E64C20-0BA8-4FAF-8F85-9BD4859CD3B6}" srcOrd="1" destOrd="0" presId="urn:microsoft.com/office/officeart/2005/8/layout/radial6"/>
    <dgm:cxn modelId="{B15A4D50-396F-41BA-9FF0-600F662C4391}" type="presParOf" srcId="{442EEA17-882E-4015-AF0B-E7D441B86F5E}" destId="{A40BC5D1-1BFC-4923-B858-42B41700FD25}" srcOrd="2" destOrd="0" presId="urn:microsoft.com/office/officeart/2005/8/layout/radial6"/>
    <dgm:cxn modelId="{AC4D03D3-A436-4A6E-921E-6BE9A3BE85DE}" type="presParOf" srcId="{442EEA17-882E-4015-AF0B-E7D441B86F5E}" destId="{DEBC42AD-024B-4189-AC65-14C18D3D6875}" srcOrd="3" destOrd="0" presId="urn:microsoft.com/office/officeart/2005/8/layout/radial6"/>
    <dgm:cxn modelId="{626EFB61-D74E-4408-B264-608CD7727A2E}" type="presParOf" srcId="{442EEA17-882E-4015-AF0B-E7D441B86F5E}" destId="{7753EAA3-5CBD-4B27-BB8A-9B9E249B021B}" srcOrd="4" destOrd="0" presId="urn:microsoft.com/office/officeart/2005/8/layout/radial6"/>
    <dgm:cxn modelId="{C02DE79A-D971-420E-9C5D-D966AF145305}" type="presParOf" srcId="{442EEA17-882E-4015-AF0B-E7D441B86F5E}" destId="{CB37B51D-AEF6-4463-87F3-FFAC7D1EA6A2}" srcOrd="5" destOrd="0" presId="urn:microsoft.com/office/officeart/2005/8/layout/radial6"/>
    <dgm:cxn modelId="{B95D765E-B881-414A-B13C-F6BDB434E868}" type="presParOf" srcId="{442EEA17-882E-4015-AF0B-E7D441B86F5E}" destId="{D829362A-0BD5-4B1F-9E3D-15317D44244A}" srcOrd="6" destOrd="0" presId="urn:microsoft.com/office/officeart/2005/8/layout/radial6"/>
    <dgm:cxn modelId="{85C32031-0356-4D3D-A19A-C3B47D17A578}" type="presParOf" srcId="{442EEA17-882E-4015-AF0B-E7D441B86F5E}" destId="{B8FE435C-1C59-45C7-B224-02D56B3FC2A9}" srcOrd="7" destOrd="0" presId="urn:microsoft.com/office/officeart/2005/8/layout/radial6"/>
    <dgm:cxn modelId="{269F01A9-AA91-4599-88DB-5DC835F98E8E}" type="presParOf" srcId="{442EEA17-882E-4015-AF0B-E7D441B86F5E}" destId="{D9C13857-4CB2-4844-9292-20B192640877}" srcOrd="8" destOrd="0" presId="urn:microsoft.com/office/officeart/2005/8/layout/radial6"/>
    <dgm:cxn modelId="{9E0E1691-2B75-4042-B157-9926282893A5}" type="presParOf" srcId="{442EEA17-882E-4015-AF0B-E7D441B86F5E}" destId="{FC9EBF05-25F7-4CD3-9347-4E8AF42168E3}" srcOrd="9" destOrd="0" presId="urn:microsoft.com/office/officeart/2005/8/layout/radial6"/>
    <dgm:cxn modelId="{3110629E-3E68-428D-B353-8CA1F4CC6654}" type="presParOf" srcId="{442EEA17-882E-4015-AF0B-E7D441B86F5E}" destId="{1DDE03B4-54DE-44FD-A7E4-8F8445A55F5F}" srcOrd="10" destOrd="0" presId="urn:microsoft.com/office/officeart/2005/8/layout/radial6"/>
    <dgm:cxn modelId="{045BB94F-8DF2-468C-8479-98E82CB88705}" type="presParOf" srcId="{442EEA17-882E-4015-AF0B-E7D441B86F5E}" destId="{C71BF300-244B-4EA5-92BF-D88E86723802}" srcOrd="11" destOrd="0" presId="urn:microsoft.com/office/officeart/2005/8/layout/radial6"/>
    <dgm:cxn modelId="{6B659867-49D5-4E32-BF69-ED794686871A}" type="presParOf" srcId="{442EEA17-882E-4015-AF0B-E7D441B86F5E}" destId="{97924E67-83B0-4354-8135-79A278B79C36}" srcOrd="12" destOrd="0" presId="urn:microsoft.com/office/officeart/2005/8/layout/radial6"/>
    <dgm:cxn modelId="{9FFF0DB8-0106-46BE-B8C7-9B27E1EE89CB}" type="presParOf" srcId="{442EEA17-882E-4015-AF0B-E7D441B86F5E}" destId="{E13E12DA-9F1C-4615-97CD-C28FCA229847}" srcOrd="13" destOrd="0" presId="urn:microsoft.com/office/officeart/2005/8/layout/radial6"/>
    <dgm:cxn modelId="{6C78D35F-F549-4097-8CF9-E79B70B12EAE}" type="presParOf" srcId="{442EEA17-882E-4015-AF0B-E7D441B86F5E}" destId="{DF4AC5FE-1399-4019-9BA6-B8862BA0E5BF}" srcOrd="14" destOrd="0" presId="urn:microsoft.com/office/officeart/2005/8/layout/radial6"/>
    <dgm:cxn modelId="{C4DE3DAB-B7B5-4B41-84D9-A730637B762E}" type="presParOf" srcId="{442EEA17-882E-4015-AF0B-E7D441B86F5E}" destId="{F561DFD2-CC3C-448A-AA54-98A3A6924338}" srcOrd="15" destOrd="0" presId="urn:microsoft.com/office/officeart/2005/8/layout/radial6"/>
    <dgm:cxn modelId="{8D5C985F-4DE8-49E2-9A01-27835CB2BD57}" type="presParOf" srcId="{442EEA17-882E-4015-AF0B-E7D441B86F5E}" destId="{A9EE0BD6-2948-4847-A839-E094644BB4B8}" srcOrd="16" destOrd="0" presId="urn:microsoft.com/office/officeart/2005/8/layout/radial6"/>
    <dgm:cxn modelId="{B4621BBE-6CF9-453F-8554-8BE343364954}" type="presParOf" srcId="{442EEA17-882E-4015-AF0B-E7D441B86F5E}" destId="{8E156459-791D-4979-88EE-3496C6246543}" srcOrd="17" destOrd="0" presId="urn:microsoft.com/office/officeart/2005/8/layout/radial6"/>
    <dgm:cxn modelId="{A0E548A0-3A92-4B49-BB63-4C0740F1A0B3}" type="presParOf" srcId="{442EEA17-882E-4015-AF0B-E7D441B86F5E}" destId="{6A141C35-8E53-4EB0-BE64-E275C910924E}"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4E76A4-4D30-45EA-9D6B-7C1ADD19D952}" type="doc">
      <dgm:prSet loTypeId="urn:microsoft.com/office/officeart/2005/8/layout/equation2" loCatId="process" qsTypeId="urn:microsoft.com/office/officeart/2005/8/quickstyle/simple1" qsCatId="simple" csTypeId="urn:microsoft.com/office/officeart/2005/8/colors/accent3_2" csCatId="accent3" phldr="1"/>
      <dgm:spPr/>
    </dgm:pt>
    <dgm:pt modelId="{9E8D7377-304A-4018-ACB9-02D169475B72}">
      <dgm:prSet phldrT="[テキスト]"/>
      <dgm:spPr/>
      <dgm:t>
        <a:bodyPr/>
        <a:lstStyle/>
        <a:p>
          <a:r>
            <a:rPr kumimoji="1" lang="ja-JP" altLang="en-US" dirty="0" smtClean="0"/>
            <a:t>習慣</a:t>
          </a:r>
          <a:endParaRPr kumimoji="1" lang="ja-JP" altLang="en-US" dirty="0"/>
        </a:p>
      </dgm:t>
    </dgm:pt>
    <dgm:pt modelId="{2DFDEED1-6A88-488D-8191-5F77842BC947}" type="parTrans" cxnId="{A5389748-93D5-4D98-8EFF-B2AB4588A8CE}">
      <dgm:prSet/>
      <dgm:spPr/>
      <dgm:t>
        <a:bodyPr/>
        <a:lstStyle/>
        <a:p>
          <a:endParaRPr kumimoji="1" lang="ja-JP" altLang="en-US"/>
        </a:p>
      </dgm:t>
    </dgm:pt>
    <dgm:pt modelId="{0771A97C-DE81-48F8-8186-A9C8303047AB}" type="sibTrans" cxnId="{A5389748-93D5-4D98-8EFF-B2AB4588A8CE}">
      <dgm:prSet/>
      <dgm:spPr/>
      <dgm:t>
        <a:bodyPr/>
        <a:lstStyle/>
        <a:p>
          <a:endParaRPr kumimoji="1" lang="ja-JP" altLang="en-US"/>
        </a:p>
      </dgm:t>
    </dgm:pt>
    <dgm:pt modelId="{54DED5F6-FE99-4B90-806B-E75D58691625}">
      <dgm:prSet phldrT="[テキスト]"/>
      <dgm:spPr/>
      <dgm:t>
        <a:bodyPr/>
        <a:lstStyle/>
        <a:p>
          <a:r>
            <a:rPr kumimoji="1" lang="ja-JP" altLang="en-US" dirty="0" smtClean="0"/>
            <a:t>環境</a:t>
          </a:r>
          <a:endParaRPr kumimoji="1" lang="en-US" altLang="ja-JP" dirty="0" smtClean="0"/>
        </a:p>
        <a:p>
          <a:r>
            <a:rPr kumimoji="1" lang="ja-JP" altLang="en-US" dirty="0" smtClean="0"/>
            <a:t>文化</a:t>
          </a:r>
          <a:endParaRPr kumimoji="1" lang="ja-JP" altLang="en-US" dirty="0"/>
        </a:p>
      </dgm:t>
    </dgm:pt>
    <dgm:pt modelId="{961EB0EC-3245-42D0-98B9-EF350DAD52A7}" type="parTrans" cxnId="{12B52756-8DA2-47F6-8540-9E47D234F85F}">
      <dgm:prSet/>
      <dgm:spPr/>
      <dgm:t>
        <a:bodyPr/>
        <a:lstStyle/>
        <a:p>
          <a:endParaRPr kumimoji="1" lang="ja-JP" altLang="en-US"/>
        </a:p>
      </dgm:t>
    </dgm:pt>
    <dgm:pt modelId="{FA5B6814-4D46-44D7-BE52-75C1AF35C01E}" type="sibTrans" cxnId="{12B52756-8DA2-47F6-8540-9E47D234F85F}">
      <dgm:prSet/>
      <dgm:spPr/>
      <dgm:t>
        <a:bodyPr/>
        <a:lstStyle/>
        <a:p>
          <a:endParaRPr kumimoji="1" lang="ja-JP" altLang="en-US"/>
        </a:p>
      </dgm:t>
    </dgm:pt>
    <dgm:pt modelId="{7F4B730D-D08F-46C5-9B68-6C431CE7C2BE}">
      <dgm:prSet phldrT="[テキスト]" custT="1"/>
      <dgm:spPr>
        <a:solidFill>
          <a:srgbClr val="FF0000"/>
        </a:solidFill>
      </dgm:spPr>
      <dgm:t>
        <a:bodyPr/>
        <a:lstStyle/>
        <a:p>
          <a:r>
            <a:rPr kumimoji="1" lang="ja-JP" altLang="en-US" sz="2400" dirty="0" smtClean="0"/>
            <a:t>何をする？</a:t>
          </a:r>
          <a:r>
            <a:rPr kumimoji="1" lang="en-US" altLang="ja-JP" sz="2400" dirty="0" smtClean="0"/>
            <a:t/>
          </a:r>
          <a:br>
            <a:rPr kumimoji="1" lang="en-US" altLang="ja-JP" sz="2400" dirty="0" smtClean="0"/>
          </a:br>
          <a:r>
            <a:rPr kumimoji="1" lang="ja-JP" altLang="en-US" sz="2400" dirty="0" smtClean="0"/>
            <a:t>なぜ正しい？</a:t>
          </a:r>
          <a:endParaRPr kumimoji="1" lang="ja-JP" altLang="en-US" sz="2400" dirty="0"/>
        </a:p>
      </dgm:t>
    </dgm:pt>
    <dgm:pt modelId="{94AB4AB2-2922-4604-A8DE-B960EC05B23A}" type="parTrans" cxnId="{44F8E027-66A2-4B9D-B434-32DD290F2159}">
      <dgm:prSet/>
      <dgm:spPr/>
      <dgm:t>
        <a:bodyPr/>
        <a:lstStyle/>
        <a:p>
          <a:endParaRPr kumimoji="1" lang="ja-JP" altLang="en-US"/>
        </a:p>
      </dgm:t>
    </dgm:pt>
    <dgm:pt modelId="{47ACB26F-BA36-4F2D-A5BD-BDEF7E597EDA}" type="sibTrans" cxnId="{44F8E027-66A2-4B9D-B434-32DD290F2159}">
      <dgm:prSet/>
      <dgm:spPr/>
      <dgm:t>
        <a:bodyPr/>
        <a:lstStyle/>
        <a:p>
          <a:endParaRPr kumimoji="1" lang="ja-JP" altLang="en-US"/>
        </a:p>
      </dgm:t>
    </dgm:pt>
    <dgm:pt modelId="{8D1F618D-C8E5-41B0-B94C-05C1C1B2FFB7}" type="pres">
      <dgm:prSet presAssocID="{334E76A4-4D30-45EA-9D6B-7C1ADD19D952}" presName="Name0" presStyleCnt="0">
        <dgm:presLayoutVars>
          <dgm:dir/>
          <dgm:resizeHandles val="exact"/>
        </dgm:presLayoutVars>
      </dgm:prSet>
      <dgm:spPr/>
    </dgm:pt>
    <dgm:pt modelId="{B1BF54FE-E54A-49DE-9D9C-9C69D1D3BEAE}" type="pres">
      <dgm:prSet presAssocID="{334E76A4-4D30-45EA-9D6B-7C1ADD19D952}" presName="vNodes" presStyleCnt="0"/>
      <dgm:spPr/>
    </dgm:pt>
    <dgm:pt modelId="{FA4E5207-0615-4B06-973C-B8C498FDDBC9}" type="pres">
      <dgm:prSet presAssocID="{9E8D7377-304A-4018-ACB9-02D169475B72}" presName="node" presStyleLbl="node1" presStyleIdx="0" presStyleCnt="3">
        <dgm:presLayoutVars>
          <dgm:bulletEnabled val="1"/>
        </dgm:presLayoutVars>
      </dgm:prSet>
      <dgm:spPr/>
    </dgm:pt>
    <dgm:pt modelId="{F4503CE3-83D3-4CA4-8302-AE31039B42F4}" type="pres">
      <dgm:prSet presAssocID="{0771A97C-DE81-48F8-8186-A9C8303047AB}" presName="spacerT" presStyleCnt="0"/>
      <dgm:spPr/>
    </dgm:pt>
    <dgm:pt modelId="{7BF7E86A-FE97-41F6-BE73-E38642FB30E8}" type="pres">
      <dgm:prSet presAssocID="{0771A97C-DE81-48F8-8186-A9C8303047AB}" presName="sibTrans" presStyleLbl="sibTrans2D1" presStyleIdx="0" presStyleCnt="2"/>
      <dgm:spPr/>
    </dgm:pt>
    <dgm:pt modelId="{31A466A7-9336-4E81-A8B7-75113B091414}" type="pres">
      <dgm:prSet presAssocID="{0771A97C-DE81-48F8-8186-A9C8303047AB}" presName="spacerB" presStyleCnt="0"/>
      <dgm:spPr/>
    </dgm:pt>
    <dgm:pt modelId="{3D4CE26F-A651-4CCC-8CC5-7282E27687C4}" type="pres">
      <dgm:prSet presAssocID="{54DED5F6-FE99-4B90-806B-E75D58691625}" presName="node" presStyleLbl="node1" presStyleIdx="1" presStyleCnt="3">
        <dgm:presLayoutVars>
          <dgm:bulletEnabled val="1"/>
        </dgm:presLayoutVars>
      </dgm:prSet>
      <dgm:spPr/>
    </dgm:pt>
    <dgm:pt modelId="{CA015AD0-71B6-4927-AD7F-D23B9815D2F6}" type="pres">
      <dgm:prSet presAssocID="{334E76A4-4D30-45EA-9D6B-7C1ADD19D952}" presName="sibTransLast" presStyleLbl="sibTrans2D1" presStyleIdx="1" presStyleCnt="2"/>
      <dgm:spPr/>
    </dgm:pt>
    <dgm:pt modelId="{CFF88474-2905-44CD-BAC0-5157873A7F83}" type="pres">
      <dgm:prSet presAssocID="{334E76A4-4D30-45EA-9D6B-7C1ADD19D952}" presName="connectorText" presStyleLbl="sibTrans2D1" presStyleIdx="1" presStyleCnt="2"/>
      <dgm:spPr/>
    </dgm:pt>
    <dgm:pt modelId="{27ACF5B2-B8FE-4646-8A3F-9A23785BA0BE}" type="pres">
      <dgm:prSet presAssocID="{334E76A4-4D30-45EA-9D6B-7C1ADD19D952}" presName="lastNode" presStyleLbl="node1" presStyleIdx="2" presStyleCnt="3">
        <dgm:presLayoutVars>
          <dgm:bulletEnabled val="1"/>
        </dgm:presLayoutVars>
      </dgm:prSet>
      <dgm:spPr/>
      <dgm:t>
        <a:bodyPr/>
        <a:lstStyle/>
        <a:p>
          <a:endParaRPr kumimoji="1" lang="ja-JP" altLang="en-US"/>
        </a:p>
      </dgm:t>
    </dgm:pt>
  </dgm:ptLst>
  <dgm:cxnLst>
    <dgm:cxn modelId="{ECDB7E5D-E797-47DD-BB7F-71F552D59A82}" type="presOf" srcId="{7F4B730D-D08F-46C5-9B68-6C431CE7C2BE}" destId="{27ACF5B2-B8FE-4646-8A3F-9A23785BA0BE}" srcOrd="0" destOrd="0" presId="urn:microsoft.com/office/officeart/2005/8/layout/equation2"/>
    <dgm:cxn modelId="{5F41EFC6-0905-45E7-A8D0-8F2388B95A85}" type="presOf" srcId="{FA5B6814-4D46-44D7-BE52-75C1AF35C01E}" destId="{CA015AD0-71B6-4927-AD7F-D23B9815D2F6}" srcOrd="0" destOrd="0" presId="urn:microsoft.com/office/officeart/2005/8/layout/equation2"/>
    <dgm:cxn modelId="{ADADF4CA-0595-4FC8-A3EA-95D9E524BBDB}" type="presOf" srcId="{334E76A4-4D30-45EA-9D6B-7C1ADD19D952}" destId="{8D1F618D-C8E5-41B0-B94C-05C1C1B2FFB7}" srcOrd="0" destOrd="0" presId="urn:microsoft.com/office/officeart/2005/8/layout/equation2"/>
    <dgm:cxn modelId="{44F8E027-66A2-4B9D-B434-32DD290F2159}" srcId="{334E76A4-4D30-45EA-9D6B-7C1ADD19D952}" destId="{7F4B730D-D08F-46C5-9B68-6C431CE7C2BE}" srcOrd="2" destOrd="0" parTransId="{94AB4AB2-2922-4604-A8DE-B960EC05B23A}" sibTransId="{47ACB26F-BA36-4F2D-A5BD-BDEF7E597EDA}"/>
    <dgm:cxn modelId="{A5389748-93D5-4D98-8EFF-B2AB4588A8CE}" srcId="{334E76A4-4D30-45EA-9D6B-7C1ADD19D952}" destId="{9E8D7377-304A-4018-ACB9-02D169475B72}" srcOrd="0" destOrd="0" parTransId="{2DFDEED1-6A88-488D-8191-5F77842BC947}" sibTransId="{0771A97C-DE81-48F8-8186-A9C8303047AB}"/>
    <dgm:cxn modelId="{ED0E3C7F-5C67-4ECF-BB2B-9B40B0C14CE7}" type="presOf" srcId="{FA5B6814-4D46-44D7-BE52-75C1AF35C01E}" destId="{CFF88474-2905-44CD-BAC0-5157873A7F83}" srcOrd="1" destOrd="0" presId="urn:microsoft.com/office/officeart/2005/8/layout/equation2"/>
    <dgm:cxn modelId="{D2DC0F16-7A4B-441E-BC3C-858298B1F74D}" type="presOf" srcId="{0771A97C-DE81-48F8-8186-A9C8303047AB}" destId="{7BF7E86A-FE97-41F6-BE73-E38642FB30E8}" srcOrd="0" destOrd="0" presId="urn:microsoft.com/office/officeart/2005/8/layout/equation2"/>
    <dgm:cxn modelId="{12B52756-8DA2-47F6-8540-9E47D234F85F}" srcId="{334E76A4-4D30-45EA-9D6B-7C1ADD19D952}" destId="{54DED5F6-FE99-4B90-806B-E75D58691625}" srcOrd="1" destOrd="0" parTransId="{961EB0EC-3245-42D0-98B9-EF350DAD52A7}" sibTransId="{FA5B6814-4D46-44D7-BE52-75C1AF35C01E}"/>
    <dgm:cxn modelId="{A0BDA4C2-5570-486B-BA8C-3C74E0B660AA}" type="presOf" srcId="{9E8D7377-304A-4018-ACB9-02D169475B72}" destId="{FA4E5207-0615-4B06-973C-B8C498FDDBC9}" srcOrd="0" destOrd="0" presId="urn:microsoft.com/office/officeart/2005/8/layout/equation2"/>
    <dgm:cxn modelId="{EA187C7B-94F4-416B-8768-667A29DD73D1}" type="presOf" srcId="{54DED5F6-FE99-4B90-806B-E75D58691625}" destId="{3D4CE26F-A651-4CCC-8CC5-7282E27687C4}" srcOrd="0" destOrd="0" presId="urn:microsoft.com/office/officeart/2005/8/layout/equation2"/>
    <dgm:cxn modelId="{8FD8C596-7F59-4F1F-9896-E1794B380BEA}" type="presParOf" srcId="{8D1F618D-C8E5-41B0-B94C-05C1C1B2FFB7}" destId="{B1BF54FE-E54A-49DE-9D9C-9C69D1D3BEAE}" srcOrd="0" destOrd="0" presId="urn:microsoft.com/office/officeart/2005/8/layout/equation2"/>
    <dgm:cxn modelId="{E32E0F93-0741-4B39-B44B-167F7A173465}" type="presParOf" srcId="{B1BF54FE-E54A-49DE-9D9C-9C69D1D3BEAE}" destId="{FA4E5207-0615-4B06-973C-B8C498FDDBC9}" srcOrd="0" destOrd="0" presId="urn:microsoft.com/office/officeart/2005/8/layout/equation2"/>
    <dgm:cxn modelId="{67853730-EB79-4596-90E8-4EC9F9D80A51}" type="presParOf" srcId="{B1BF54FE-E54A-49DE-9D9C-9C69D1D3BEAE}" destId="{F4503CE3-83D3-4CA4-8302-AE31039B42F4}" srcOrd="1" destOrd="0" presId="urn:microsoft.com/office/officeart/2005/8/layout/equation2"/>
    <dgm:cxn modelId="{FBCDE532-9815-426A-A21A-FE08CB5B4071}" type="presParOf" srcId="{B1BF54FE-E54A-49DE-9D9C-9C69D1D3BEAE}" destId="{7BF7E86A-FE97-41F6-BE73-E38642FB30E8}" srcOrd="2" destOrd="0" presId="urn:microsoft.com/office/officeart/2005/8/layout/equation2"/>
    <dgm:cxn modelId="{DF0CEFA5-5CAE-46F2-B3F8-69AE968A619E}" type="presParOf" srcId="{B1BF54FE-E54A-49DE-9D9C-9C69D1D3BEAE}" destId="{31A466A7-9336-4E81-A8B7-75113B091414}" srcOrd="3" destOrd="0" presId="urn:microsoft.com/office/officeart/2005/8/layout/equation2"/>
    <dgm:cxn modelId="{4ABFE8A9-9F05-4540-AF42-4E708792C92E}" type="presParOf" srcId="{B1BF54FE-E54A-49DE-9D9C-9C69D1D3BEAE}" destId="{3D4CE26F-A651-4CCC-8CC5-7282E27687C4}" srcOrd="4" destOrd="0" presId="urn:microsoft.com/office/officeart/2005/8/layout/equation2"/>
    <dgm:cxn modelId="{A77317B6-2710-40A8-8F78-FC0F42CCB4FE}" type="presParOf" srcId="{8D1F618D-C8E5-41B0-B94C-05C1C1B2FFB7}" destId="{CA015AD0-71B6-4927-AD7F-D23B9815D2F6}" srcOrd="1" destOrd="0" presId="urn:microsoft.com/office/officeart/2005/8/layout/equation2"/>
    <dgm:cxn modelId="{BF39CEED-C75E-4D70-8912-0923FE609FFE}" type="presParOf" srcId="{CA015AD0-71B6-4927-AD7F-D23B9815D2F6}" destId="{CFF88474-2905-44CD-BAC0-5157873A7F83}" srcOrd="0" destOrd="0" presId="urn:microsoft.com/office/officeart/2005/8/layout/equation2"/>
    <dgm:cxn modelId="{AC1279D5-734F-48D6-967B-D79646C5499B}" type="presParOf" srcId="{8D1F618D-C8E5-41B0-B94C-05C1C1B2FFB7}" destId="{27ACF5B2-B8FE-4646-8A3F-9A23785BA0BE}"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41C35-8E53-4EB0-BE64-E275C910924E}">
      <dsp:nvSpPr>
        <dsp:cNvPr id="0" name=""/>
        <dsp:cNvSpPr/>
      </dsp:nvSpPr>
      <dsp:spPr>
        <a:xfrm>
          <a:off x="1362453" y="754695"/>
          <a:ext cx="5159969" cy="5159969"/>
        </a:xfrm>
        <a:prstGeom prst="blockArc">
          <a:avLst>
            <a:gd name="adj1" fmla="val 12600000"/>
            <a:gd name="adj2" fmla="val 16200000"/>
            <a:gd name="adj3" fmla="val 452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61DFD2-CC3C-448A-AA54-98A3A6924338}">
      <dsp:nvSpPr>
        <dsp:cNvPr id="0" name=""/>
        <dsp:cNvSpPr/>
      </dsp:nvSpPr>
      <dsp:spPr>
        <a:xfrm>
          <a:off x="1362453" y="754695"/>
          <a:ext cx="5159969" cy="5159969"/>
        </a:xfrm>
        <a:prstGeom prst="blockArc">
          <a:avLst>
            <a:gd name="adj1" fmla="val 9000000"/>
            <a:gd name="adj2" fmla="val 12600000"/>
            <a:gd name="adj3" fmla="val 452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924E67-83B0-4354-8135-79A278B79C36}">
      <dsp:nvSpPr>
        <dsp:cNvPr id="0" name=""/>
        <dsp:cNvSpPr/>
      </dsp:nvSpPr>
      <dsp:spPr>
        <a:xfrm>
          <a:off x="1362453" y="754695"/>
          <a:ext cx="5159969" cy="5159969"/>
        </a:xfrm>
        <a:prstGeom prst="blockArc">
          <a:avLst>
            <a:gd name="adj1" fmla="val 5400000"/>
            <a:gd name="adj2" fmla="val 9000000"/>
            <a:gd name="adj3" fmla="val 452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EBF05-25F7-4CD3-9347-4E8AF42168E3}">
      <dsp:nvSpPr>
        <dsp:cNvPr id="0" name=""/>
        <dsp:cNvSpPr/>
      </dsp:nvSpPr>
      <dsp:spPr>
        <a:xfrm>
          <a:off x="1362453" y="754695"/>
          <a:ext cx="5159969" cy="5159969"/>
        </a:xfrm>
        <a:prstGeom prst="blockArc">
          <a:avLst>
            <a:gd name="adj1" fmla="val 1800000"/>
            <a:gd name="adj2" fmla="val 5400000"/>
            <a:gd name="adj3" fmla="val 452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29362A-0BD5-4B1F-9E3D-15317D44244A}">
      <dsp:nvSpPr>
        <dsp:cNvPr id="0" name=""/>
        <dsp:cNvSpPr/>
      </dsp:nvSpPr>
      <dsp:spPr>
        <a:xfrm>
          <a:off x="1362453" y="754695"/>
          <a:ext cx="5159969" cy="5159969"/>
        </a:xfrm>
        <a:prstGeom prst="blockArc">
          <a:avLst>
            <a:gd name="adj1" fmla="val 19800000"/>
            <a:gd name="adj2" fmla="val 1800000"/>
            <a:gd name="adj3" fmla="val 452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BC42AD-024B-4189-AC65-14C18D3D6875}">
      <dsp:nvSpPr>
        <dsp:cNvPr id="0" name=""/>
        <dsp:cNvSpPr/>
      </dsp:nvSpPr>
      <dsp:spPr>
        <a:xfrm>
          <a:off x="1362453" y="754695"/>
          <a:ext cx="5159969" cy="5159969"/>
        </a:xfrm>
        <a:prstGeom prst="blockArc">
          <a:avLst>
            <a:gd name="adj1" fmla="val 16200000"/>
            <a:gd name="adj2" fmla="val 19800000"/>
            <a:gd name="adj3" fmla="val 452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B4B9EF-FFB8-4EB6-B64B-99994894224E}">
      <dsp:nvSpPr>
        <dsp:cNvPr id="0" name=""/>
        <dsp:cNvSpPr/>
      </dsp:nvSpPr>
      <dsp:spPr>
        <a:xfrm>
          <a:off x="2577230" y="1934463"/>
          <a:ext cx="2730415" cy="2800433"/>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rgbClr val="FF0000"/>
              </a:solidFill>
              <a:latin typeface="メイリオ" panose="020B0604030504040204" pitchFamily="50" charset="-128"/>
              <a:ea typeface="メイリオ" panose="020B0604030504040204" pitchFamily="50" charset="-128"/>
            </a:rPr>
            <a:t>アカデミック</a:t>
          </a:r>
          <a:r>
            <a:rPr kumimoji="1" lang="en-US" altLang="ja-JP" sz="2000" kern="1200" dirty="0" smtClean="0">
              <a:solidFill>
                <a:srgbClr val="FF0000"/>
              </a:solidFill>
              <a:latin typeface="メイリオ" panose="020B0604030504040204" pitchFamily="50" charset="-128"/>
              <a:ea typeface="メイリオ" panose="020B0604030504040204" pitchFamily="50" charset="-128"/>
            </a:rPr>
            <a:t/>
          </a:r>
          <a:br>
            <a:rPr kumimoji="1" lang="en-US" altLang="ja-JP" sz="2000" kern="1200" dirty="0" smtClean="0">
              <a:solidFill>
                <a:srgbClr val="FF0000"/>
              </a:solidFill>
              <a:latin typeface="メイリオ" panose="020B0604030504040204" pitchFamily="50" charset="-128"/>
              <a:ea typeface="メイリオ" panose="020B0604030504040204" pitchFamily="50" charset="-128"/>
            </a:rPr>
          </a:br>
          <a:r>
            <a:rPr kumimoji="1" lang="ja-JP" altLang="en-US" sz="2000" kern="1200" dirty="0" smtClean="0">
              <a:solidFill>
                <a:srgbClr val="FF0000"/>
              </a:solidFill>
              <a:latin typeface="メイリオ" panose="020B0604030504040204" pitchFamily="50" charset="-128"/>
              <a:ea typeface="メイリオ" panose="020B0604030504040204" pitchFamily="50" charset="-128"/>
            </a:rPr>
            <a:t>インテグリティ</a:t>
          </a:r>
          <a:endParaRPr kumimoji="1" lang="ja-JP" altLang="en-US" sz="2000" kern="1200" dirty="0">
            <a:solidFill>
              <a:srgbClr val="FF0000"/>
            </a:solidFill>
            <a:latin typeface="メイリオ" panose="020B0604030504040204" pitchFamily="50" charset="-128"/>
            <a:ea typeface="メイリオ" panose="020B0604030504040204" pitchFamily="50" charset="-128"/>
          </a:endParaRPr>
        </a:p>
      </dsp:txBody>
      <dsp:txXfrm>
        <a:off x="2977090" y="2344577"/>
        <a:ext cx="1930695" cy="1980205"/>
      </dsp:txXfrm>
    </dsp:sp>
    <dsp:sp modelId="{D4E64C20-0BA8-4FAF-8F85-9BD4859CD3B6}">
      <dsp:nvSpPr>
        <dsp:cNvPr id="0" name=""/>
        <dsp:cNvSpPr/>
      </dsp:nvSpPr>
      <dsp:spPr>
        <a:xfrm>
          <a:off x="3132582" y="3149"/>
          <a:ext cx="1619710" cy="161971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en-US" altLang="ja-JP" sz="1400" kern="1200" dirty="0" smtClean="0">
              <a:latin typeface="メイリオ" panose="020B0604030504040204" pitchFamily="50" charset="-128"/>
              <a:ea typeface="メイリオ" panose="020B0604030504040204" pitchFamily="50" charset="-128"/>
            </a:rPr>
            <a:t>Honesty</a:t>
          </a:r>
          <a:r>
            <a:rPr kumimoji="1" lang="en-US" altLang="ja-JP" sz="2000" kern="1200" dirty="0" smtClean="0">
              <a:latin typeface="メイリオ" panose="020B0604030504040204" pitchFamily="50" charset="-128"/>
              <a:ea typeface="メイリオ" panose="020B0604030504040204" pitchFamily="50" charset="-128"/>
            </a:rPr>
            <a:t/>
          </a:r>
          <a:br>
            <a:rPr kumimoji="1" lang="en-US" altLang="ja-JP" sz="2000" kern="1200" dirty="0" smtClean="0">
              <a:latin typeface="メイリオ" panose="020B0604030504040204" pitchFamily="50" charset="-128"/>
              <a:ea typeface="メイリオ" panose="020B0604030504040204" pitchFamily="50" charset="-128"/>
            </a:rPr>
          </a:br>
          <a:r>
            <a:rPr kumimoji="1" lang="ja-JP" altLang="en-US" sz="2000" kern="1200" dirty="0" smtClean="0">
              <a:latin typeface="メイリオ" panose="020B0604030504040204" pitchFamily="50" charset="-128"/>
              <a:ea typeface="メイリオ" panose="020B0604030504040204" pitchFamily="50" charset="-128"/>
            </a:rPr>
            <a:t>正直</a:t>
          </a:r>
          <a:endParaRPr kumimoji="1" lang="ja-JP" altLang="en-US" sz="2000" kern="1200" dirty="0">
            <a:latin typeface="メイリオ" panose="020B0604030504040204" pitchFamily="50" charset="-128"/>
            <a:ea typeface="メイリオ" panose="020B0604030504040204" pitchFamily="50" charset="-128"/>
          </a:endParaRPr>
        </a:p>
      </dsp:txBody>
      <dsp:txXfrm>
        <a:off x="3369783" y="240350"/>
        <a:ext cx="1145308" cy="1145308"/>
      </dsp:txXfrm>
    </dsp:sp>
    <dsp:sp modelId="{7753EAA3-5CBD-4B27-BB8A-9B9E249B021B}">
      <dsp:nvSpPr>
        <dsp:cNvPr id="0" name=""/>
        <dsp:cNvSpPr/>
      </dsp:nvSpPr>
      <dsp:spPr>
        <a:xfrm>
          <a:off x="5316417" y="1263987"/>
          <a:ext cx="1619710" cy="161971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en-US" altLang="ja-JP" sz="1400" kern="1200" dirty="0" smtClean="0">
              <a:latin typeface="メイリオ" panose="020B0604030504040204" pitchFamily="50" charset="-128"/>
              <a:ea typeface="メイリオ" panose="020B0604030504040204" pitchFamily="50" charset="-128"/>
            </a:rPr>
            <a:t>Trust</a:t>
          </a:r>
          <a:r>
            <a:rPr kumimoji="1" lang="en-US" altLang="ja-JP" sz="2000" kern="1200" dirty="0" smtClean="0">
              <a:latin typeface="メイリオ" panose="020B0604030504040204" pitchFamily="50" charset="-128"/>
              <a:ea typeface="メイリオ" panose="020B0604030504040204" pitchFamily="50" charset="-128"/>
            </a:rPr>
            <a:t/>
          </a:r>
          <a:br>
            <a:rPr kumimoji="1" lang="en-US" altLang="ja-JP" sz="2000" kern="1200" dirty="0" smtClean="0">
              <a:latin typeface="メイリオ" panose="020B0604030504040204" pitchFamily="50" charset="-128"/>
              <a:ea typeface="メイリオ" panose="020B0604030504040204" pitchFamily="50" charset="-128"/>
            </a:rPr>
          </a:br>
          <a:r>
            <a:rPr kumimoji="1" lang="ja-JP" altLang="en-US" sz="2000" kern="1200" dirty="0" smtClean="0">
              <a:latin typeface="メイリオ" panose="020B0604030504040204" pitchFamily="50" charset="-128"/>
              <a:ea typeface="メイリオ" panose="020B0604030504040204" pitchFamily="50" charset="-128"/>
            </a:rPr>
            <a:t>信頼</a:t>
          </a:r>
          <a:endParaRPr kumimoji="1" lang="ja-JP" altLang="en-US" sz="2000" kern="1200" dirty="0">
            <a:latin typeface="メイリオ" panose="020B0604030504040204" pitchFamily="50" charset="-128"/>
            <a:ea typeface="メイリオ" panose="020B0604030504040204" pitchFamily="50" charset="-128"/>
          </a:endParaRPr>
        </a:p>
      </dsp:txBody>
      <dsp:txXfrm>
        <a:off x="5553618" y="1501188"/>
        <a:ext cx="1145308" cy="1145308"/>
      </dsp:txXfrm>
    </dsp:sp>
    <dsp:sp modelId="{B8FE435C-1C59-45C7-B224-02D56B3FC2A9}">
      <dsp:nvSpPr>
        <dsp:cNvPr id="0" name=""/>
        <dsp:cNvSpPr/>
      </dsp:nvSpPr>
      <dsp:spPr>
        <a:xfrm>
          <a:off x="5316417" y="3785662"/>
          <a:ext cx="1619710" cy="161971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en-US" altLang="ja-JP" sz="1400" kern="1200" dirty="0" smtClean="0">
              <a:latin typeface="メイリオ" panose="020B0604030504040204" pitchFamily="50" charset="-128"/>
              <a:ea typeface="メイリオ" panose="020B0604030504040204" pitchFamily="50" charset="-128"/>
            </a:rPr>
            <a:t>Fairness</a:t>
          </a:r>
          <a:r>
            <a:rPr kumimoji="1" lang="en-US" altLang="ja-JP" sz="2000" kern="1200" dirty="0" smtClean="0">
              <a:latin typeface="メイリオ" panose="020B0604030504040204" pitchFamily="50" charset="-128"/>
              <a:ea typeface="メイリオ" panose="020B0604030504040204" pitchFamily="50" charset="-128"/>
            </a:rPr>
            <a:t/>
          </a:r>
          <a:br>
            <a:rPr kumimoji="1" lang="en-US" altLang="ja-JP" sz="2000" kern="1200" dirty="0" smtClean="0">
              <a:latin typeface="メイリオ" panose="020B0604030504040204" pitchFamily="50" charset="-128"/>
              <a:ea typeface="メイリオ" panose="020B0604030504040204" pitchFamily="50" charset="-128"/>
            </a:rPr>
          </a:br>
          <a:r>
            <a:rPr kumimoji="1" lang="ja-JP" altLang="en-US" sz="2000" kern="1200" dirty="0" smtClean="0">
              <a:latin typeface="メイリオ" panose="020B0604030504040204" pitchFamily="50" charset="-128"/>
              <a:ea typeface="メイリオ" panose="020B0604030504040204" pitchFamily="50" charset="-128"/>
            </a:rPr>
            <a:t>公正</a:t>
          </a:r>
          <a:endParaRPr kumimoji="1" lang="ja-JP" altLang="en-US" sz="2000" kern="1200" dirty="0">
            <a:latin typeface="メイリオ" panose="020B0604030504040204" pitchFamily="50" charset="-128"/>
            <a:ea typeface="メイリオ" panose="020B0604030504040204" pitchFamily="50" charset="-128"/>
          </a:endParaRPr>
        </a:p>
      </dsp:txBody>
      <dsp:txXfrm>
        <a:off x="5553618" y="4022863"/>
        <a:ext cx="1145308" cy="1145308"/>
      </dsp:txXfrm>
    </dsp:sp>
    <dsp:sp modelId="{1DDE03B4-54DE-44FD-A7E4-8F8445A55F5F}">
      <dsp:nvSpPr>
        <dsp:cNvPr id="0" name=""/>
        <dsp:cNvSpPr/>
      </dsp:nvSpPr>
      <dsp:spPr>
        <a:xfrm>
          <a:off x="3132582" y="5046499"/>
          <a:ext cx="1619710" cy="161971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en-US" altLang="ja-JP" sz="1400" kern="1200" dirty="0" smtClean="0">
              <a:latin typeface="メイリオ" panose="020B0604030504040204" pitchFamily="50" charset="-128"/>
              <a:ea typeface="メイリオ" panose="020B0604030504040204" pitchFamily="50" charset="-128"/>
            </a:rPr>
            <a:t>Respect</a:t>
          </a:r>
          <a:r>
            <a:rPr kumimoji="1" lang="en-US" altLang="ja-JP" sz="2000" kern="1200" dirty="0" smtClean="0">
              <a:latin typeface="メイリオ" panose="020B0604030504040204" pitchFamily="50" charset="-128"/>
              <a:ea typeface="メイリオ" panose="020B0604030504040204" pitchFamily="50" charset="-128"/>
            </a:rPr>
            <a:t/>
          </a:r>
          <a:br>
            <a:rPr kumimoji="1" lang="en-US" altLang="ja-JP" sz="2000" kern="1200" dirty="0" smtClean="0">
              <a:latin typeface="メイリオ" panose="020B0604030504040204" pitchFamily="50" charset="-128"/>
              <a:ea typeface="メイリオ" panose="020B0604030504040204" pitchFamily="50" charset="-128"/>
            </a:rPr>
          </a:br>
          <a:r>
            <a:rPr kumimoji="1" lang="ja-JP" altLang="en-US" sz="2000" kern="1200" dirty="0" smtClean="0">
              <a:latin typeface="メイリオ" panose="020B0604030504040204" pitchFamily="50" charset="-128"/>
              <a:ea typeface="メイリオ" panose="020B0604030504040204" pitchFamily="50" charset="-128"/>
            </a:rPr>
            <a:t>敬意</a:t>
          </a:r>
          <a:endParaRPr kumimoji="1" lang="ja-JP" altLang="en-US" sz="2000" kern="1200" dirty="0">
            <a:latin typeface="メイリオ" panose="020B0604030504040204" pitchFamily="50" charset="-128"/>
            <a:ea typeface="メイリオ" panose="020B0604030504040204" pitchFamily="50" charset="-128"/>
          </a:endParaRPr>
        </a:p>
      </dsp:txBody>
      <dsp:txXfrm>
        <a:off x="3369783" y="5283700"/>
        <a:ext cx="1145308" cy="1145308"/>
      </dsp:txXfrm>
    </dsp:sp>
    <dsp:sp modelId="{E13E12DA-9F1C-4615-97CD-C28FCA229847}">
      <dsp:nvSpPr>
        <dsp:cNvPr id="0" name=""/>
        <dsp:cNvSpPr/>
      </dsp:nvSpPr>
      <dsp:spPr>
        <a:xfrm>
          <a:off x="948747" y="3785662"/>
          <a:ext cx="1619710" cy="161971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en-US" altLang="ja-JP" sz="1200" kern="1200" dirty="0" smtClean="0">
              <a:latin typeface="メイリオ" panose="020B0604030504040204" pitchFamily="50" charset="-128"/>
              <a:ea typeface="メイリオ" panose="020B0604030504040204" pitchFamily="50" charset="-128"/>
            </a:rPr>
            <a:t>Responsibility</a:t>
          </a:r>
          <a:r>
            <a:rPr kumimoji="1" lang="en-US" altLang="ja-JP" sz="2000" kern="1200" dirty="0" smtClean="0">
              <a:latin typeface="メイリオ" panose="020B0604030504040204" pitchFamily="50" charset="-128"/>
              <a:ea typeface="メイリオ" panose="020B0604030504040204" pitchFamily="50" charset="-128"/>
            </a:rPr>
            <a:t/>
          </a:r>
          <a:br>
            <a:rPr kumimoji="1" lang="en-US" altLang="ja-JP" sz="2000" kern="1200" dirty="0" smtClean="0">
              <a:latin typeface="メイリオ" panose="020B0604030504040204" pitchFamily="50" charset="-128"/>
              <a:ea typeface="メイリオ" panose="020B0604030504040204" pitchFamily="50" charset="-128"/>
            </a:rPr>
          </a:br>
          <a:r>
            <a:rPr kumimoji="1" lang="ja-JP" altLang="en-US" sz="2000" kern="1200" dirty="0" smtClean="0">
              <a:latin typeface="メイリオ" panose="020B0604030504040204" pitchFamily="50" charset="-128"/>
              <a:ea typeface="メイリオ" panose="020B0604030504040204" pitchFamily="50" charset="-128"/>
            </a:rPr>
            <a:t>責任</a:t>
          </a:r>
          <a:endParaRPr kumimoji="1" lang="ja-JP" altLang="en-US" sz="2000" kern="1200" dirty="0">
            <a:latin typeface="メイリオ" panose="020B0604030504040204" pitchFamily="50" charset="-128"/>
            <a:ea typeface="メイリオ" panose="020B0604030504040204" pitchFamily="50" charset="-128"/>
          </a:endParaRPr>
        </a:p>
      </dsp:txBody>
      <dsp:txXfrm>
        <a:off x="1185948" y="4022863"/>
        <a:ext cx="1145308" cy="1145308"/>
      </dsp:txXfrm>
    </dsp:sp>
    <dsp:sp modelId="{A9EE0BD6-2948-4847-A839-E094644BB4B8}">
      <dsp:nvSpPr>
        <dsp:cNvPr id="0" name=""/>
        <dsp:cNvSpPr/>
      </dsp:nvSpPr>
      <dsp:spPr>
        <a:xfrm>
          <a:off x="948747" y="1263987"/>
          <a:ext cx="1619710" cy="161971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en-US" altLang="ja-JP" sz="1400" kern="1200" dirty="0" smtClean="0">
              <a:latin typeface="メイリオ" panose="020B0604030504040204" pitchFamily="50" charset="-128"/>
              <a:ea typeface="メイリオ" panose="020B0604030504040204" pitchFamily="50" charset="-128"/>
            </a:rPr>
            <a:t>Courage</a:t>
          </a:r>
          <a:r>
            <a:rPr kumimoji="1" lang="en-US" altLang="ja-JP" sz="2000" kern="1200" dirty="0" smtClean="0">
              <a:latin typeface="メイリオ" panose="020B0604030504040204" pitchFamily="50" charset="-128"/>
              <a:ea typeface="メイリオ" panose="020B0604030504040204" pitchFamily="50" charset="-128"/>
            </a:rPr>
            <a:t/>
          </a:r>
          <a:br>
            <a:rPr kumimoji="1" lang="en-US" altLang="ja-JP" sz="2000" kern="1200" dirty="0" smtClean="0">
              <a:latin typeface="メイリオ" panose="020B0604030504040204" pitchFamily="50" charset="-128"/>
              <a:ea typeface="メイリオ" panose="020B0604030504040204" pitchFamily="50" charset="-128"/>
            </a:rPr>
          </a:br>
          <a:r>
            <a:rPr kumimoji="1" lang="ja-JP" altLang="en-US" sz="2000" kern="1200" dirty="0" smtClean="0">
              <a:latin typeface="メイリオ" panose="020B0604030504040204" pitchFamily="50" charset="-128"/>
              <a:ea typeface="メイリオ" panose="020B0604030504040204" pitchFamily="50" charset="-128"/>
            </a:rPr>
            <a:t>勇気</a:t>
          </a:r>
          <a:endParaRPr kumimoji="1" lang="ja-JP" altLang="en-US" sz="2000" kern="1200" dirty="0">
            <a:latin typeface="メイリオ" panose="020B0604030504040204" pitchFamily="50" charset="-128"/>
            <a:ea typeface="メイリオ" panose="020B0604030504040204" pitchFamily="50" charset="-128"/>
          </a:endParaRPr>
        </a:p>
      </dsp:txBody>
      <dsp:txXfrm>
        <a:off x="1185948" y="1501188"/>
        <a:ext cx="1145308" cy="11453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E5207-0615-4B06-973C-B8C498FDDBC9}">
      <dsp:nvSpPr>
        <dsp:cNvPr id="0" name=""/>
        <dsp:cNvSpPr/>
      </dsp:nvSpPr>
      <dsp:spPr>
        <a:xfrm>
          <a:off x="382488" y="1472"/>
          <a:ext cx="1480839" cy="148083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ja-JP" altLang="en-US" sz="2100" kern="1200" dirty="0" smtClean="0"/>
            <a:t>習慣</a:t>
          </a:r>
          <a:endParaRPr kumimoji="1" lang="ja-JP" altLang="en-US" sz="2100" kern="1200" dirty="0"/>
        </a:p>
      </dsp:txBody>
      <dsp:txXfrm>
        <a:off x="599352" y="218336"/>
        <a:ext cx="1047111" cy="1047111"/>
      </dsp:txXfrm>
    </dsp:sp>
    <dsp:sp modelId="{7BF7E86A-FE97-41F6-BE73-E38642FB30E8}">
      <dsp:nvSpPr>
        <dsp:cNvPr id="0" name=""/>
        <dsp:cNvSpPr/>
      </dsp:nvSpPr>
      <dsp:spPr>
        <a:xfrm>
          <a:off x="693464" y="1602556"/>
          <a:ext cx="858887" cy="858887"/>
        </a:xfrm>
        <a:prstGeom prst="mathPlus">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p>
      </dsp:txBody>
      <dsp:txXfrm>
        <a:off x="807309" y="1930994"/>
        <a:ext cx="631197" cy="202011"/>
      </dsp:txXfrm>
    </dsp:sp>
    <dsp:sp modelId="{3D4CE26F-A651-4CCC-8CC5-7282E27687C4}">
      <dsp:nvSpPr>
        <dsp:cNvPr id="0" name=""/>
        <dsp:cNvSpPr/>
      </dsp:nvSpPr>
      <dsp:spPr>
        <a:xfrm>
          <a:off x="382488" y="2581687"/>
          <a:ext cx="1480839" cy="148083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ja-JP" altLang="en-US" sz="2100" kern="1200" dirty="0" smtClean="0"/>
            <a:t>環境</a:t>
          </a:r>
          <a:endParaRPr kumimoji="1" lang="en-US" altLang="ja-JP" sz="2100" kern="1200" dirty="0" smtClean="0"/>
        </a:p>
        <a:p>
          <a:pPr lvl="0" algn="ctr" defTabSz="933450">
            <a:lnSpc>
              <a:spcPct val="90000"/>
            </a:lnSpc>
            <a:spcBef>
              <a:spcPct val="0"/>
            </a:spcBef>
            <a:spcAft>
              <a:spcPct val="35000"/>
            </a:spcAft>
          </a:pPr>
          <a:r>
            <a:rPr kumimoji="1" lang="ja-JP" altLang="en-US" sz="2100" kern="1200" dirty="0" smtClean="0"/>
            <a:t>文化</a:t>
          </a:r>
          <a:endParaRPr kumimoji="1" lang="ja-JP" altLang="en-US" sz="2100" kern="1200" dirty="0"/>
        </a:p>
      </dsp:txBody>
      <dsp:txXfrm>
        <a:off x="599352" y="2798551"/>
        <a:ext cx="1047111" cy="1047111"/>
      </dsp:txXfrm>
    </dsp:sp>
    <dsp:sp modelId="{CA015AD0-71B6-4927-AD7F-D23B9815D2F6}">
      <dsp:nvSpPr>
        <dsp:cNvPr id="0" name=""/>
        <dsp:cNvSpPr/>
      </dsp:nvSpPr>
      <dsp:spPr>
        <a:xfrm>
          <a:off x="2085454" y="1756563"/>
          <a:ext cx="470907" cy="55087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2085454" y="1866737"/>
        <a:ext cx="329635" cy="330524"/>
      </dsp:txXfrm>
    </dsp:sp>
    <dsp:sp modelId="{27ACF5B2-B8FE-4646-8A3F-9A23785BA0BE}">
      <dsp:nvSpPr>
        <dsp:cNvPr id="0" name=""/>
        <dsp:cNvSpPr/>
      </dsp:nvSpPr>
      <dsp:spPr>
        <a:xfrm>
          <a:off x="2751832" y="551160"/>
          <a:ext cx="2961679" cy="2961679"/>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何をする？</a:t>
          </a:r>
          <a:r>
            <a:rPr kumimoji="1" lang="en-US" altLang="ja-JP" sz="2400" kern="1200" dirty="0" smtClean="0"/>
            <a:t/>
          </a:r>
          <a:br>
            <a:rPr kumimoji="1" lang="en-US" altLang="ja-JP" sz="2400" kern="1200" dirty="0" smtClean="0"/>
          </a:br>
          <a:r>
            <a:rPr kumimoji="1" lang="ja-JP" altLang="en-US" sz="2400" kern="1200" dirty="0" smtClean="0"/>
            <a:t>なぜ正しい？</a:t>
          </a:r>
          <a:endParaRPr kumimoji="1" lang="ja-JP" altLang="en-US" sz="2400" kern="1200" dirty="0"/>
        </a:p>
      </dsp:txBody>
      <dsp:txXfrm>
        <a:off x="3185560" y="984888"/>
        <a:ext cx="2094223" cy="209422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5065F-A98D-4654-B808-CB177D981C7C}" type="datetimeFigureOut">
              <a:rPr kumimoji="1" lang="ja-JP" altLang="en-US" smtClean="0"/>
              <a:t>2017/11/8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3AF12-182B-4FE1-A86B-23082064DDC4}" type="slidenum">
              <a:rPr kumimoji="1" lang="ja-JP" altLang="en-US" smtClean="0"/>
              <a:t>‹#›</a:t>
            </a:fld>
            <a:endParaRPr kumimoji="1" lang="ja-JP" altLang="en-US"/>
          </a:p>
        </p:txBody>
      </p:sp>
    </p:spTree>
    <p:extLst>
      <p:ext uri="{BB962C8B-B14F-4D97-AF65-F5344CB8AC3E}">
        <p14:creationId xmlns:p14="http://schemas.microsoft.com/office/powerpoint/2010/main" val="14336698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皆様のお手元にある、東北大学　学習・研究倫理教材</a:t>
            </a:r>
            <a:r>
              <a:rPr lang="en-US" altLang="ja-JP" sz="1200" dirty="0" smtClean="0"/>
              <a:t>Part1</a:t>
            </a:r>
            <a:r>
              <a:rPr lang="ja-JP" altLang="en-US" sz="1200" dirty="0" err="1" smtClean="0"/>
              <a:t>、</a:t>
            </a:r>
            <a:r>
              <a:rPr lang="ja-JP" altLang="en-US" sz="1200" dirty="0" smtClean="0"/>
              <a:t>「</a:t>
            </a:r>
            <a:r>
              <a:rPr lang="ja-JP" altLang="en-US" sz="4000" dirty="0" smtClean="0"/>
              <a:t>あなたならどうする？</a:t>
            </a:r>
            <a:r>
              <a:rPr lang="ja-JP" altLang="en-US" sz="1600" dirty="0" smtClean="0"/>
              <a:t>誠実な学びと研究を考えるための事例集」について、その概要を紹介します。</a:t>
            </a:r>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1</a:t>
            </a:fld>
            <a:endParaRPr kumimoji="1" lang="ja-JP" altLang="en-US"/>
          </a:p>
        </p:txBody>
      </p:sp>
    </p:spTree>
    <p:extLst>
      <p:ext uri="{BB962C8B-B14F-4D97-AF65-F5344CB8AC3E}">
        <p14:creationId xmlns:p14="http://schemas.microsoft.com/office/powerpoint/2010/main" val="1488137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皆さん</a:t>
            </a:r>
            <a:r>
              <a:rPr kumimoji="1" lang="ja-JP" altLang="en-US" dirty="0" smtClean="0"/>
              <a:t>の中には、中学から高校に進学したのと同じ感覚で、高校から大学に進学した人もいるかもしれませんが、実は大学生になるということは、知の消費者から生産者に変わるという大きな転換点になっています。いわば、スポーツを見る側から、スポーツをする側に変わります。</a:t>
            </a:r>
            <a:r>
              <a:rPr kumimoji="1" lang="en-US" altLang="ja-JP" dirty="0" smtClean="0"/>
              <a:t>1</a:t>
            </a:r>
            <a:r>
              <a:rPr kumimoji="1" lang="ja-JP" altLang="en-US" dirty="0" smtClean="0"/>
              <a:t>年生のうちは授業を多く受けるので、その違いに気づきにくいかもしれません。しかし、そうした授業はすべて、知識を生産するための準備なのです。そして大学卒業後も、こうした知の生産活動は継続します。</a:t>
            </a:r>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2</a:t>
            </a:fld>
            <a:endParaRPr kumimoji="1" lang="ja-JP" altLang="en-US"/>
          </a:p>
        </p:txBody>
      </p:sp>
    </p:spTree>
    <p:extLst>
      <p:ext uri="{BB962C8B-B14F-4D97-AF65-F5344CB8AC3E}">
        <p14:creationId xmlns:p14="http://schemas.microsoft.com/office/powerpoint/2010/main" val="2490047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その背景には、現代社会が知識基盤社会であることがあげられます。知識基盤社会は</a:t>
            </a:r>
            <a:r>
              <a:rPr lang="ja-JP" altLang="ja-JP" dirty="0" smtClean="0"/>
              <a:t>「新しい技術や情報が</a:t>
            </a:r>
            <a:r>
              <a:rPr lang="ja-JP" altLang="en-US" dirty="0" smtClean="0"/>
              <a:t>、</a:t>
            </a:r>
            <a:r>
              <a:rPr lang="ja-JP" altLang="ja-JP" dirty="0" smtClean="0"/>
              <a:t>経済活動をはじめ社会の様々な活動の基盤になる」社会</a:t>
            </a:r>
            <a:r>
              <a:rPr lang="ja-JP" altLang="en-US" dirty="0" smtClean="0"/>
              <a:t>で、</a:t>
            </a:r>
            <a:r>
              <a:rPr lang="ja-JP" altLang="ja-JP" dirty="0" smtClean="0"/>
              <a:t>様々な職業で、知識を更新し、活用し、生み出すことが必要</a:t>
            </a:r>
            <a:r>
              <a:rPr lang="ja-JP" altLang="en-US" dirty="0" smtClean="0"/>
              <a:t>になります。世界を飛び回る人も、企業の経営戦略を立てる人も、介護で人を支える人も、様々な知識を生産し、活用していかなければなりません。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3</a:t>
            </a:fld>
            <a:endParaRPr kumimoji="1" lang="ja-JP" altLang="en-US"/>
          </a:p>
        </p:txBody>
      </p:sp>
    </p:spTree>
    <p:extLst>
      <p:ext uri="{BB962C8B-B14F-4D97-AF65-F5344CB8AC3E}">
        <p14:creationId xmlns:p14="http://schemas.microsoft.com/office/powerpoint/2010/main" val="250104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逆に言えば、知の扱い方を間違えると大きな問題になります。ニュースなどで、データの不正をした研究者や企業の話を聴いたこともあると思います。</a:t>
            </a:r>
            <a:r>
              <a:rPr lang="ja-JP" altLang="en-US" dirty="0" smtClean="0">
                <a:solidFill>
                  <a:schemeClr val="bg1"/>
                </a:solidFill>
              </a:rPr>
              <a:t>間違った知は</a:t>
            </a:r>
            <a:r>
              <a:rPr lang="ja-JP" altLang="ja-JP" dirty="0" smtClean="0">
                <a:solidFill>
                  <a:schemeClr val="bg1"/>
                </a:solidFill>
              </a:rPr>
              <a:t>、他の人を間違った方向に向けたり、</a:t>
            </a:r>
            <a:r>
              <a:rPr lang="ja-JP" altLang="en-US" dirty="0" smtClean="0">
                <a:solidFill>
                  <a:schemeClr val="bg1"/>
                </a:solidFill>
              </a:rPr>
              <a:t>社会に</a:t>
            </a:r>
            <a:r>
              <a:rPr lang="ja-JP" altLang="ja-JP" dirty="0" smtClean="0">
                <a:solidFill>
                  <a:schemeClr val="bg1"/>
                </a:solidFill>
              </a:rPr>
              <a:t>悪影響を</a:t>
            </a:r>
            <a:r>
              <a:rPr lang="ja-JP" altLang="en-US" dirty="0" smtClean="0">
                <a:solidFill>
                  <a:schemeClr val="bg1"/>
                </a:solidFill>
              </a:rPr>
              <a:t>与えたりします。</a:t>
            </a:r>
            <a:endParaRPr lang="en-US" altLang="ja-JP" dirty="0" smtClean="0">
              <a:solidFill>
                <a:schemeClr val="bg1"/>
              </a:solidFill>
            </a:endParaRPr>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4</a:t>
            </a:fld>
            <a:endParaRPr kumimoji="1" lang="ja-JP" altLang="en-US"/>
          </a:p>
        </p:txBody>
      </p:sp>
    </p:spTree>
    <p:extLst>
      <p:ext uri="{BB962C8B-B14F-4D97-AF65-F5344CB8AC3E}">
        <p14:creationId xmlns:p14="http://schemas.microsoft.com/office/powerpoint/2010/main" val="2618811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ため、大学で情報基盤社会を支える知のプロフェッショナルとして、学術的な活動における誠実な振る舞いを学ぶ必要があります。こうした学術における誠実性のことを、アカデミックインテグリティと言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5</a:t>
            </a:fld>
            <a:endParaRPr kumimoji="1" lang="ja-JP" altLang="en-US"/>
          </a:p>
        </p:txBody>
      </p:sp>
    </p:spTree>
    <p:extLst>
      <p:ext uri="{BB962C8B-B14F-4D97-AF65-F5344CB8AC3E}">
        <p14:creationId xmlns:p14="http://schemas.microsoft.com/office/powerpoint/2010/main" val="2236818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アカデミックインテグリティは</a:t>
            </a:r>
            <a:r>
              <a:rPr kumimoji="1" lang="en-US" altLang="ja-JP" dirty="0" smtClean="0"/>
              <a:t>6</a:t>
            </a:r>
            <a:r>
              <a:rPr kumimoji="1" lang="ja-JP" altLang="en-US" dirty="0" err="1" smtClean="0"/>
              <a:t>つの</a:t>
            </a:r>
            <a:r>
              <a:rPr kumimoji="1" lang="ja-JP" altLang="en-US" dirty="0" smtClean="0"/>
              <a:t>価値で成り立っています。正直に振る舞い、互いを信頼し合い、すべてのメンバーを公正に扱い、異なる意見にも敬意を払い、そうした誠実さを守るという責任を果たし、単に頭で理解するだけでなく、こうした価値を実際の行動に移す勇気を持つ必要があります。こうして聞くと、なんというか、まあ、当たり前で、そりゃいいよね、という印象だ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6</a:t>
            </a:fld>
            <a:endParaRPr kumimoji="1" lang="ja-JP" altLang="en-US"/>
          </a:p>
        </p:txBody>
      </p:sp>
    </p:spTree>
    <p:extLst>
      <p:ext uri="{BB962C8B-B14F-4D97-AF65-F5344CB8AC3E}">
        <p14:creationId xmlns:p14="http://schemas.microsoft.com/office/powerpoint/2010/main" val="2086226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実は、最後の「勇気</a:t>
            </a:r>
            <a:r>
              <a:rPr kumimoji="1" lang="ja-JP" altLang="en-US" dirty="0" smtClean="0"/>
              <a:t>」は最近</a:t>
            </a:r>
            <a:r>
              <a:rPr kumimoji="1" lang="ja-JP" altLang="en-US" dirty="0" smtClean="0"/>
              <a:t>加わったのですが、こうした当たり前のことを、わかることとできることは異なります。私たちは、分かっていてもできないことが多いのです。ニュースでも、頭では悪いことと分かっていながらも、悪事に手を染めた人の話がよく出てきます。現実のしがらみの中では、善い行いをするために越えなければならない障害もあります。また、この</a:t>
            </a:r>
            <a:r>
              <a:rPr kumimoji="1" lang="en-US" altLang="ja-JP" dirty="0" smtClean="0"/>
              <a:t>6</a:t>
            </a:r>
            <a:r>
              <a:rPr kumimoji="1" lang="ja-JP" altLang="en-US" dirty="0" err="1" smtClean="0"/>
              <a:t>つの</a:t>
            </a:r>
            <a:r>
              <a:rPr kumimoji="1" lang="ja-JP" altLang="en-US" dirty="0" smtClean="0"/>
              <a:t>価値が矛盾したり、立場によって、例えば、一研究者としては賛成できても、一市民としては反対するような問題もあります。望ましい行為が必ずしも</a:t>
            </a:r>
            <a:r>
              <a:rPr kumimoji="1" lang="en-US" altLang="ja-JP" dirty="0" smtClean="0"/>
              <a:t>1</a:t>
            </a:r>
            <a:r>
              <a:rPr kumimoji="1" lang="ja-JP" altLang="en-US" dirty="0" err="1" smtClean="0"/>
              <a:t>つに</a:t>
            </a:r>
            <a:r>
              <a:rPr kumimoji="1" lang="ja-JP" altLang="en-US" dirty="0" smtClean="0"/>
              <a:t>決まるわけではないのです。そこで、私たちは何を行うことが、なぜ正しいのかを考え続けていかなければなりません。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7</a:t>
            </a:fld>
            <a:endParaRPr kumimoji="1" lang="ja-JP" altLang="en-US"/>
          </a:p>
        </p:txBody>
      </p:sp>
    </p:spTree>
    <p:extLst>
      <p:ext uri="{BB962C8B-B14F-4D97-AF65-F5344CB8AC3E}">
        <p14:creationId xmlns:p14="http://schemas.microsoft.com/office/powerpoint/2010/main" val="845779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例えば、高校までは遅刻に対して指導があったと思いますが、大学での授業への遅刻はどのように扱われるべきでしょうか。これは昨年度</a:t>
            </a:r>
            <a:r>
              <a:rPr kumimoji="1" lang="ja-JP" altLang="en-US" dirty="0" smtClean="0"/>
              <a:t>、「あなたならどうする？」の中の事例</a:t>
            </a:r>
            <a:r>
              <a:rPr kumimoji="1" lang="ja-JP" altLang="en-US" dirty="0" smtClean="0"/>
              <a:t>「遅刻の自己申告」に基づいて議論した際に出てきた学生の対立した意見の例です。大学における学習で、学生にはアカデミックコミュニティのメンバーとして、どの程度の自由と権利があるのか、その自由と権利に授業のルールや評価の公正性の観点から、どのような制限や義務が加えられるべきなのかは、意見が分かれるようです。重要なことは、自分が当たり前だと考えていることを疑い、他の人と意見を交換しながら、より良い判断を目指して研鑽を続けること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8</a:t>
            </a:fld>
            <a:endParaRPr kumimoji="1" lang="ja-JP" altLang="en-US"/>
          </a:p>
        </p:txBody>
      </p:sp>
    </p:spTree>
    <p:extLst>
      <p:ext uri="{BB962C8B-B14F-4D97-AF65-F5344CB8AC3E}">
        <p14:creationId xmlns:p14="http://schemas.microsoft.com/office/powerpoint/2010/main" val="2590049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皆さんは将来、まったく新しい研究で未知の領域を開拓し、いまだかつてない技術を社会に提供するでしょう。その際、何をすることが、なぜ正しいのかは、自明ではありません。「あなたならどうする？」は、そのような重要な判断をするための練習をする本です。学生にとって身近な例から判断する練習を重ね、長い時間をかけて</a:t>
            </a:r>
            <a:r>
              <a:rPr lang="ja-JP" altLang="en-US" dirty="0" smtClean="0"/>
              <a:t>アカデミックインテグリティに沿った判断や行動をすることを習慣にしてください。また、東北大学がアカデミックインテグリティに沿った行動をしやすい環境や文化になるよう、様々な要望をお聞かせください。大学のちょっとした配慮で、未然に防がれる不正な行為もあるはずです。皆さんが善き知のプロフェッショナルになることを願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993AF12-182B-4FE1-A86B-23082064DDC4}" type="slidenum">
              <a:rPr kumimoji="1" lang="ja-JP" altLang="en-US" smtClean="0"/>
              <a:t>9</a:t>
            </a:fld>
            <a:endParaRPr kumimoji="1" lang="ja-JP" altLang="en-US"/>
          </a:p>
        </p:txBody>
      </p:sp>
    </p:spTree>
    <p:extLst>
      <p:ext uri="{BB962C8B-B14F-4D97-AF65-F5344CB8AC3E}">
        <p14:creationId xmlns:p14="http://schemas.microsoft.com/office/powerpoint/2010/main" val="330726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7254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718093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56690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7351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4128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654905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5035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20060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82219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6156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2017/11/8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18745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2A643-9BB0-4E02-80B2-2C0A5E5D738E}" type="datetimeFigureOut">
              <a:rPr kumimoji="1" lang="ja-JP" altLang="en-US" smtClean="0"/>
              <a:t>2017/11/8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3562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kumimoji="1" sz="2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kumimoji="1"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2921" y="2229946"/>
            <a:ext cx="7772400" cy="2387600"/>
          </a:xfrm>
        </p:spPr>
        <p:txBody>
          <a:bodyPr>
            <a:normAutofit/>
          </a:bodyPr>
          <a:lstStyle/>
          <a:p>
            <a:pPr algn="l">
              <a:lnSpc>
                <a:spcPct val="120000"/>
              </a:lnSpc>
            </a:pPr>
            <a:r>
              <a:rPr lang="ja-JP" altLang="en-US" sz="1800" dirty="0" smtClean="0"/>
              <a:t>東北大学　学習・研究倫理教材</a:t>
            </a:r>
            <a:r>
              <a:rPr lang="en-US" altLang="ja-JP" sz="1800" dirty="0" smtClean="0"/>
              <a:t>Part1</a:t>
            </a:r>
            <a:r>
              <a:rPr lang="en-US" altLang="ja-JP" sz="5400" dirty="0" smtClean="0"/>
              <a:t/>
            </a:r>
            <a:br>
              <a:rPr lang="en-US" altLang="ja-JP" sz="5400" dirty="0" smtClean="0"/>
            </a:br>
            <a:r>
              <a:rPr lang="ja-JP" altLang="en-US" sz="5400" dirty="0" smtClean="0"/>
              <a:t>あなたならどうする？</a:t>
            </a:r>
            <a:r>
              <a:rPr lang="en-US" altLang="ja-JP" sz="5400" dirty="0" smtClean="0"/>
              <a:t/>
            </a:r>
            <a:br>
              <a:rPr lang="en-US" altLang="ja-JP" sz="5400" dirty="0" smtClean="0"/>
            </a:br>
            <a:r>
              <a:rPr lang="ja-JP" altLang="en-US" sz="2400" dirty="0"/>
              <a:t>誠実な学びと研究を考えるための</a:t>
            </a:r>
            <a:r>
              <a:rPr lang="ja-JP" altLang="en-US" sz="2400" dirty="0" smtClean="0"/>
              <a:t>事例集</a:t>
            </a:r>
            <a:endParaRPr kumimoji="1" lang="ja-JP" altLang="en-US" sz="2400" dirty="0"/>
          </a:p>
        </p:txBody>
      </p:sp>
    </p:spTree>
    <p:extLst>
      <p:ext uri="{BB962C8B-B14F-4D97-AF65-F5344CB8AC3E}">
        <p14:creationId xmlns:p14="http://schemas.microsoft.com/office/powerpoint/2010/main" val="212838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2790826"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931" y="3280705"/>
            <a:ext cx="1266497" cy="1266497"/>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0619" y="3280705"/>
            <a:ext cx="1266497" cy="1266497"/>
          </a:xfrm>
          <a:prstGeom prst="rect">
            <a:avLst/>
          </a:prstGeom>
        </p:spPr>
      </p:pic>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7942" y="3280705"/>
            <a:ext cx="1266497" cy="1266497"/>
          </a:xfrm>
          <a:prstGeom prst="rect">
            <a:avLst/>
          </a:prstGeom>
        </p:spPr>
      </p:pic>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3254" y="3280705"/>
            <a:ext cx="1266497" cy="1266497"/>
          </a:xfrm>
          <a:prstGeom prst="rect">
            <a:avLst/>
          </a:prstGeom>
        </p:spPr>
      </p:pic>
      <p:sp>
        <p:nvSpPr>
          <p:cNvPr id="13" name="正方形/長方形 12"/>
          <p:cNvSpPr/>
          <p:nvPr/>
        </p:nvSpPr>
        <p:spPr>
          <a:xfrm>
            <a:off x="295931" y="4786313"/>
            <a:ext cx="2251185" cy="7646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高校生</a:t>
            </a:r>
            <a:endParaRPr kumimoji="1" lang="en-US" altLang="ja-JP" dirty="0" smtClean="0"/>
          </a:p>
        </p:txBody>
      </p:sp>
      <p:sp>
        <p:nvSpPr>
          <p:cNvPr id="14" name="正方形/長方形 13"/>
          <p:cNvSpPr/>
          <p:nvPr/>
        </p:nvSpPr>
        <p:spPr>
          <a:xfrm>
            <a:off x="3703254" y="4786313"/>
            <a:ext cx="2251185" cy="7646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大学生</a:t>
            </a:r>
            <a:endParaRPr kumimoji="1" lang="ja-JP" altLang="en-US" dirty="0"/>
          </a:p>
        </p:txBody>
      </p:sp>
      <p:sp>
        <p:nvSpPr>
          <p:cNvPr id="16" name="正方形/長方形 15"/>
          <p:cNvSpPr/>
          <p:nvPr/>
        </p:nvSpPr>
        <p:spPr>
          <a:xfrm>
            <a:off x="295932" y="5530742"/>
            <a:ext cx="2239360" cy="76462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知</a:t>
            </a:r>
            <a:r>
              <a:rPr kumimoji="1" lang="ja-JP" altLang="en-US" dirty="0" smtClean="0">
                <a:solidFill>
                  <a:schemeClr val="tx1"/>
                </a:solidFill>
              </a:rPr>
              <a:t>の消費</a:t>
            </a:r>
            <a:endParaRPr kumimoji="1" lang="en-US" altLang="ja-JP" dirty="0" smtClean="0">
              <a:solidFill>
                <a:schemeClr val="tx1"/>
              </a:solidFill>
            </a:endParaRPr>
          </a:p>
        </p:txBody>
      </p:sp>
      <p:sp>
        <p:nvSpPr>
          <p:cNvPr id="17" name="正方形/長方形 16"/>
          <p:cNvSpPr/>
          <p:nvPr/>
        </p:nvSpPr>
        <p:spPr>
          <a:xfrm>
            <a:off x="3700955" y="5550941"/>
            <a:ext cx="2241659" cy="76462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知の生産・活用</a:t>
            </a:r>
            <a:endParaRPr kumimoji="1" lang="en-US" altLang="ja-JP" dirty="0" smtClean="0">
              <a:solidFill>
                <a:srgbClr val="FF0000"/>
              </a:solidFill>
            </a:endParaRPr>
          </a:p>
        </p:txBody>
      </p:sp>
      <p:sp>
        <p:nvSpPr>
          <p:cNvPr id="19" name="正方形/長方形 18"/>
          <p:cNvSpPr/>
          <p:nvPr/>
        </p:nvSpPr>
        <p:spPr>
          <a:xfrm>
            <a:off x="6337241" y="5550941"/>
            <a:ext cx="2241659" cy="76462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知の生産・活用</a:t>
            </a:r>
            <a:endParaRPr kumimoji="1" lang="en-US" altLang="ja-JP" dirty="0" smtClean="0">
              <a:solidFill>
                <a:srgbClr val="FF0000"/>
              </a:solidFill>
            </a:endParaRPr>
          </a:p>
        </p:txBody>
      </p:sp>
      <p:sp>
        <p:nvSpPr>
          <p:cNvPr id="20" name="正方形/長方形 19"/>
          <p:cNvSpPr/>
          <p:nvPr/>
        </p:nvSpPr>
        <p:spPr>
          <a:xfrm>
            <a:off x="6327715" y="4786313"/>
            <a:ext cx="2251185" cy="7646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社会人</a:t>
            </a:r>
            <a:endParaRPr kumimoji="1" lang="ja-JP" altLang="en-US" dirty="0"/>
          </a:p>
        </p:txBody>
      </p:sp>
      <p:pic>
        <p:nvPicPr>
          <p:cNvPr id="22" name="図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29587" y="3249349"/>
            <a:ext cx="1347613" cy="1347613"/>
          </a:xfrm>
          <a:prstGeom prst="rect">
            <a:avLst/>
          </a:prstGeom>
        </p:spPr>
      </p:pic>
      <p:sp>
        <p:nvSpPr>
          <p:cNvPr id="25" name="正方形/長方形 24"/>
          <p:cNvSpPr/>
          <p:nvPr/>
        </p:nvSpPr>
        <p:spPr>
          <a:xfrm>
            <a:off x="2790826" y="607347"/>
            <a:ext cx="5519460" cy="954107"/>
          </a:xfrm>
          <a:prstGeom prst="rect">
            <a:avLst/>
          </a:prstGeom>
        </p:spPr>
        <p:txBody>
          <a:bodyPr wrap="none">
            <a:spAutoFit/>
          </a:bodyPr>
          <a:lstStyle/>
          <a:p>
            <a:r>
              <a:rPr lang="ja-JP" altLang="en-US" sz="2400" dirty="0" smtClean="0"/>
              <a:t>大学は大きな転換点</a:t>
            </a:r>
            <a:endParaRPr lang="en-US" altLang="ja-JP" sz="2400" dirty="0" smtClean="0"/>
          </a:p>
          <a:p>
            <a:r>
              <a:rPr lang="ja-JP" altLang="en-US" sz="3200" dirty="0"/>
              <a:t>知</a:t>
            </a:r>
            <a:r>
              <a:rPr lang="ja-JP" altLang="en-US" sz="3200" dirty="0" smtClean="0"/>
              <a:t>の</a:t>
            </a:r>
            <a:r>
              <a:rPr lang="ja-JP" altLang="en-US" sz="3200" dirty="0"/>
              <a:t>消費者</a:t>
            </a:r>
            <a:r>
              <a:rPr lang="ja-JP" altLang="en-US" sz="3200" dirty="0" smtClean="0"/>
              <a:t>から</a:t>
            </a:r>
            <a:r>
              <a:rPr lang="ja-JP" altLang="en-US" sz="3200" dirty="0" smtClean="0">
                <a:solidFill>
                  <a:srgbClr val="FF0000"/>
                </a:solidFill>
              </a:rPr>
              <a:t>知の生産者</a:t>
            </a:r>
            <a:r>
              <a:rPr lang="ja-JP" altLang="en-US" sz="3200" dirty="0" smtClean="0"/>
              <a:t>へ</a:t>
            </a:r>
            <a:endParaRPr lang="ja-JP" altLang="en-US" sz="3200" dirty="0"/>
          </a:p>
        </p:txBody>
      </p:sp>
      <p:sp>
        <p:nvSpPr>
          <p:cNvPr id="26" name="右矢印 25"/>
          <p:cNvSpPr/>
          <p:nvPr/>
        </p:nvSpPr>
        <p:spPr>
          <a:xfrm>
            <a:off x="2905125" y="1647825"/>
            <a:ext cx="1066800" cy="3048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flipH="1">
            <a:off x="1612846" y="1647825"/>
            <a:ext cx="1066800" cy="3048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9629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4912" y="132373"/>
            <a:ext cx="7886700" cy="1325563"/>
          </a:xfrm>
        </p:spPr>
        <p:txBody>
          <a:bodyPr/>
          <a:lstStyle/>
          <a:p>
            <a:r>
              <a:rPr lang="ja-JP" altLang="en-US" dirty="0" smtClean="0">
                <a:solidFill>
                  <a:srgbClr val="FF0000"/>
                </a:solidFill>
              </a:rPr>
              <a:t>知識基盤</a:t>
            </a:r>
            <a:r>
              <a:rPr lang="ja-JP" altLang="en-US" dirty="0">
                <a:solidFill>
                  <a:srgbClr val="FF0000"/>
                </a:solidFill>
              </a:rPr>
              <a:t>社会</a:t>
            </a:r>
            <a:endParaRPr kumimoji="1" lang="ja-JP" altLang="en-US" dirty="0">
              <a:solidFill>
                <a:srgbClr val="FF0000"/>
              </a:solidFill>
            </a:endParaRPr>
          </a:p>
        </p:txBody>
      </p:sp>
      <p:sp>
        <p:nvSpPr>
          <p:cNvPr id="3" name="コンテンツ プレースホルダー 2"/>
          <p:cNvSpPr>
            <a:spLocks noGrp="1"/>
          </p:cNvSpPr>
          <p:nvPr>
            <p:ph idx="1"/>
          </p:nvPr>
        </p:nvSpPr>
        <p:spPr>
          <a:xfrm>
            <a:off x="493462" y="1309877"/>
            <a:ext cx="8229600" cy="5126730"/>
          </a:xfrm>
        </p:spPr>
        <p:txBody>
          <a:bodyPr>
            <a:normAutofit/>
          </a:bodyPr>
          <a:lstStyle/>
          <a:p>
            <a:r>
              <a:rPr lang="ja-JP" altLang="ja-JP" dirty="0"/>
              <a:t>「新しい技術や情報が</a:t>
            </a:r>
            <a:r>
              <a:rPr lang="ja-JP" altLang="en-US" dirty="0"/>
              <a:t>、</a:t>
            </a:r>
            <a:r>
              <a:rPr lang="ja-JP" altLang="ja-JP" dirty="0"/>
              <a:t>経済活動をはじめ社会の様々な活動の基盤になる」社会</a:t>
            </a:r>
            <a:endParaRPr lang="en-US" altLang="ja-JP" dirty="0"/>
          </a:p>
          <a:p>
            <a:r>
              <a:rPr lang="ja-JP" altLang="en-US" dirty="0" smtClean="0"/>
              <a:t>知識基盤</a:t>
            </a:r>
            <a:r>
              <a:rPr lang="ja-JP" altLang="ja-JP" dirty="0" smtClean="0"/>
              <a:t>社会</a:t>
            </a:r>
            <a:r>
              <a:rPr lang="ja-JP" altLang="ja-JP" dirty="0"/>
              <a:t>では</a:t>
            </a:r>
            <a:r>
              <a:rPr lang="ja-JP" altLang="ja-JP" dirty="0" smtClean="0"/>
              <a:t>、様々</a:t>
            </a:r>
            <a:r>
              <a:rPr lang="ja-JP" altLang="ja-JP" dirty="0"/>
              <a:t>な職業で、知識を更新し、活用し、生み出すことが</a:t>
            </a:r>
            <a:r>
              <a:rPr lang="ja-JP" altLang="ja-JP" dirty="0" smtClean="0"/>
              <a:t>必要</a:t>
            </a:r>
            <a:endParaRPr lang="en-US" altLang="ja-JP" dirty="0" smtClean="0"/>
          </a:p>
        </p:txBody>
      </p:sp>
      <p:pic>
        <p:nvPicPr>
          <p:cNvPr id="4" name="図 3"/>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123062" y="3212976"/>
            <a:ext cx="3600000" cy="2390627"/>
          </a:xfrm>
          <a:prstGeom prst="rect">
            <a:avLst/>
          </a:prstGeom>
        </p:spPr>
      </p:pic>
      <p:sp>
        <p:nvSpPr>
          <p:cNvPr id="5" name="正方形/長方形 4"/>
          <p:cNvSpPr/>
          <p:nvPr/>
        </p:nvSpPr>
        <p:spPr>
          <a:xfrm>
            <a:off x="5123062" y="5603603"/>
            <a:ext cx="3600000" cy="9144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知識（新技術・情報）</a:t>
            </a:r>
            <a:r>
              <a:rPr kumimoji="1" lang="en-US" altLang="ja-JP" dirty="0" smtClean="0">
                <a:solidFill>
                  <a:schemeClr val="tx1"/>
                </a:solidFill>
                <a:latin typeface="メイリオ" panose="020B0604030504040204" pitchFamily="50" charset="-128"/>
                <a:ea typeface="メイリオ" panose="020B0604030504040204" pitchFamily="50" charset="-128"/>
              </a:rPr>
              <a:t> </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526627" y="4869160"/>
            <a:ext cx="720080" cy="715144"/>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50271" y="4878886"/>
            <a:ext cx="753177" cy="753177"/>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07012" y="4955531"/>
            <a:ext cx="648072" cy="648072"/>
          </a:xfrm>
          <a:prstGeom prst="rect">
            <a:avLst/>
          </a:prstGeom>
        </p:spPr>
      </p:pic>
      <p:grpSp>
        <p:nvGrpSpPr>
          <p:cNvPr id="13" name="グループ化 12"/>
          <p:cNvGrpSpPr/>
          <p:nvPr/>
        </p:nvGrpSpPr>
        <p:grpSpPr>
          <a:xfrm>
            <a:off x="8039312" y="4509120"/>
            <a:ext cx="1012952" cy="288032"/>
            <a:chOff x="8131048" y="4221088"/>
            <a:chExt cx="1012952" cy="504056"/>
          </a:xfrm>
        </p:grpSpPr>
        <p:cxnSp>
          <p:nvCxnSpPr>
            <p:cNvPr id="10" name="直線コネクタ 9"/>
            <p:cNvCxnSpPr/>
            <p:nvPr/>
          </p:nvCxnSpPr>
          <p:spPr>
            <a:xfrm flipV="1">
              <a:off x="8132214" y="4221088"/>
              <a:ext cx="0" cy="504056"/>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8131048" y="4221088"/>
              <a:ext cx="1012952"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4" name="テキスト ボックス 13"/>
          <p:cNvSpPr txBox="1"/>
          <p:nvPr/>
        </p:nvSpPr>
        <p:spPr>
          <a:xfrm>
            <a:off x="8038728" y="3873242"/>
            <a:ext cx="971197" cy="707886"/>
          </a:xfrm>
          <a:prstGeom prst="rect">
            <a:avLst/>
          </a:prstGeom>
          <a:noFill/>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法律</a:t>
            </a:r>
            <a:endParaRPr kumimoji="1" lang="en-US" altLang="ja-JP" sz="2000" dirty="0" smtClean="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医療</a:t>
            </a:r>
            <a:endParaRPr kumimoji="1" lang="ja-JP" altLang="en-US" sz="2000" dirty="0">
              <a:latin typeface="メイリオ" panose="020B0604030504040204" pitchFamily="50" charset="-128"/>
              <a:ea typeface="メイリオ" panose="020B0604030504040204" pitchFamily="50" charset="-128"/>
            </a:endParaRPr>
          </a:p>
        </p:txBody>
      </p:sp>
      <p:grpSp>
        <p:nvGrpSpPr>
          <p:cNvPr id="15" name="グループ化 14"/>
          <p:cNvGrpSpPr/>
          <p:nvPr/>
        </p:nvGrpSpPr>
        <p:grpSpPr>
          <a:xfrm flipH="1">
            <a:off x="4799937" y="4510900"/>
            <a:ext cx="1125403" cy="288032"/>
            <a:chOff x="8131048" y="4221088"/>
            <a:chExt cx="1012952" cy="504056"/>
          </a:xfrm>
        </p:grpSpPr>
        <p:cxnSp>
          <p:nvCxnSpPr>
            <p:cNvPr id="16" name="直線コネクタ 15"/>
            <p:cNvCxnSpPr/>
            <p:nvPr/>
          </p:nvCxnSpPr>
          <p:spPr>
            <a:xfrm flipV="1">
              <a:off x="8132214" y="4221088"/>
              <a:ext cx="0" cy="504056"/>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8131048" y="4221088"/>
              <a:ext cx="1012952"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8" name="テキスト ボックス 17"/>
          <p:cNvSpPr txBox="1"/>
          <p:nvPr/>
        </p:nvSpPr>
        <p:spPr>
          <a:xfrm>
            <a:off x="4713955" y="3873242"/>
            <a:ext cx="1210090" cy="707886"/>
          </a:xfrm>
          <a:prstGeom prst="rect">
            <a:avLst/>
          </a:prstGeom>
          <a:noFill/>
        </p:spPr>
        <p:txBody>
          <a:bodyPr wrap="square" rtlCol="0">
            <a:spAutoFit/>
          </a:bodyPr>
          <a:lstStyle/>
          <a:p>
            <a:r>
              <a:rPr kumimoji="1" lang="ja-JP" altLang="en-US" sz="2000" dirty="0" smtClean="0">
                <a:latin typeface="メイリオ" panose="020B0604030504040204" pitchFamily="50" charset="-128"/>
                <a:ea typeface="メイリオ" panose="020B0604030504040204" pitchFamily="50" charset="-128"/>
              </a:rPr>
              <a:t>海外情勢</a:t>
            </a:r>
            <a:endParaRPr kumimoji="1" lang="en-US" altLang="ja-JP" sz="2000" dirty="0" smtClean="0">
              <a:latin typeface="メイリオ" panose="020B0604030504040204" pitchFamily="50" charset="-128"/>
              <a:ea typeface="メイリオ" panose="020B0604030504040204" pitchFamily="50" charset="-128"/>
            </a:endParaRPr>
          </a:p>
          <a:p>
            <a:r>
              <a:rPr kumimoji="1" lang="ja-JP" altLang="en-US" sz="2000" dirty="0" smtClean="0">
                <a:latin typeface="メイリオ" panose="020B0604030504040204" pitchFamily="50" charset="-128"/>
                <a:ea typeface="メイリオ" panose="020B0604030504040204" pitchFamily="50" charset="-128"/>
              </a:rPr>
              <a:t>新産業</a:t>
            </a:r>
            <a:endParaRPr kumimoji="1" lang="en-US" altLang="ja-JP" sz="2000" dirty="0" smtClean="0">
              <a:latin typeface="メイリオ" panose="020B0604030504040204" pitchFamily="50" charset="-128"/>
              <a:ea typeface="メイリオ" panose="020B0604030504040204" pitchFamily="50" charset="-128"/>
            </a:endParaRPr>
          </a:p>
        </p:txBody>
      </p:sp>
      <p:grpSp>
        <p:nvGrpSpPr>
          <p:cNvPr id="19" name="グループ化 18"/>
          <p:cNvGrpSpPr/>
          <p:nvPr/>
        </p:nvGrpSpPr>
        <p:grpSpPr>
          <a:xfrm flipH="1">
            <a:off x="6162326" y="4509120"/>
            <a:ext cx="1125403" cy="288032"/>
            <a:chOff x="8131048" y="4221088"/>
            <a:chExt cx="1012952" cy="504056"/>
          </a:xfrm>
        </p:grpSpPr>
        <p:cxnSp>
          <p:nvCxnSpPr>
            <p:cNvPr id="20" name="直線コネクタ 19"/>
            <p:cNvCxnSpPr/>
            <p:nvPr/>
          </p:nvCxnSpPr>
          <p:spPr>
            <a:xfrm flipV="1">
              <a:off x="8132214" y="4221088"/>
              <a:ext cx="0" cy="504056"/>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8131048" y="4221088"/>
              <a:ext cx="1012952"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6065018" y="3864372"/>
            <a:ext cx="1459309" cy="707886"/>
          </a:xfrm>
          <a:prstGeom prst="rect">
            <a:avLst/>
          </a:prstGeom>
          <a:noFill/>
        </p:spPr>
        <p:txBody>
          <a:bodyPr wrap="square" rtlCol="0">
            <a:spAutoFit/>
          </a:bodyPr>
          <a:lstStyle/>
          <a:p>
            <a:r>
              <a:rPr kumimoji="1" lang="ja-JP" altLang="en-US" sz="2000" dirty="0" smtClean="0">
                <a:latin typeface="メイリオ" panose="020B0604030504040204" pitchFamily="50" charset="-128"/>
                <a:ea typeface="メイリオ" panose="020B0604030504040204" pitchFamily="50" charset="-128"/>
              </a:rPr>
              <a:t>顧客データ</a:t>
            </a:r>
            <a:endParaRPr kumimoji="1"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経営</a:t>
            </a:r>
            <a:r>
              <a:rPr lang="ja-JP" altLang="en-US" sz="2000" dirty="0">
                <a:latin typeface="メイリオ" panose="020B0604030504040204" pitchFamily="50" charset="-128"/>
                <a:ea typeface="メイリオ" panose="020B0604030504040204" pitchFamily="50" charset="-128"/>
              </a:rPr>
              <a:t>戦略</a:t>
            </a:r>
            <a:endParaRPr kumimoji="1" lang="en-US" altLang="ja-JP" sz="2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2912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04664"/>
            <a:ext cx="8136904" cy="6048672"/>
          </a:xfrm>
        </p:spPr>
        <p:txBody>
          <a:bodyPr>
            <a:normAutofit/>
          </a:bodyPr>
          <a:lstStyle/>
          <a:p>
            <a:r>
              <a:rPr lang="ja-JP" altLang="en-US" dirty="0" smtClean="0">
                <a:solidFill>
                  <a:schemeClr val="bg1"/>
                </a:solidFill>
              </a:rPr>
              <a:t>知の扱い方を間違うと問題が生じる</a:t>
            </a:r>
            <a:endParaRPr lang="en-US" altLang="ja-JP" dirty="0" smtClean="0">
              <a:solidFill>
                <a:schemeClr val="bg1"/>
              </a:solidFill>
            </a:endParaRPr>
          </a:p>
          <a:p>
            <a:pPr lvl="1"/>
            <a:r>
              <a:rPr lang="ja-JP" altLang="ja-JP" dirty="0" smtClean="0">
                <a:solidFill>
                  <a:schemeClr val="bg1"/>
                </a:solidFill>
              </a:rPr>
              <a:t>データ</a:t>
            </a:r>
            <a:r>
              <a:rPr lang="ja-JP" altLang="ja-JP" dirty="0">
                <a:solidFill>
                  <a:schemeClr val="bg1"/>
                </a:solidFill>
              </a:rPr>
              <a:t>の捏造や偽造、アイデアの盗用、特許や著作権の侵害、情報の漏えいや隠蔽</a:t>
            </a:r>
            <a:r>
              <a:rPr lang="ja-JP" altLang="ja-JP" dirty="0" smtClean="0">
                <a:solidFill>
                  <a:schemeClr val="bg1"/>
                </a:solidFill>
              </a:rPr>
              <a:t>など</a:t>
            </a:r>
            <a:endParaRPr lang="en-US" altLang="ja-JP" dirty="0" smtClean="0">
              <a:solidFill>
                <a:schemeClr val="bg1"/>
              </a:solidFill>
            </a:endParaRPr>
          </a:p>
          <a:p>
            <a:pPr lvl="1"/>
            <a:r>
              <a:rPr lang="ja-JP" altLang="en-US" dirty="0" smtClean="0">
                <a:solidFill>
                  <a:schemeClr val="bg1"/>
                </a:solidFill>
              </a:rPr>
              <a:t>間違った知は</a:t>
            </a:r>
            <a:r>
              <a:rPr lang="ja-JP" altLang="ja-JP" dirty="0" smtClean="0">
                <a:solidFill>
                  <a:schemeClr val="bg1"/>
                </a:solidFill>
              </a:rPr>
              <a:t>、</a:t>
            </a:r>
            <a:r>
              <a:rPr lang="ja-JP" altLang="ja-JP" dirty="0">
                <a:solidFill>
                  <a:schemeClr val="bg1"/>
                </a:solidFill>
              </a:rPr>
              <a:t>他の人の研究を</a:t>
            </a:r>
            <a:r>
              <a:rPr lang="ja-JP" altLang="ja-JP" dirty="0" smtClean="0">
                <a:solidFill>
                  <a:schemeClr val="bg1"/>
                </a:solidFill>
              </a:rPr>
              <a:t>間違った</a:t>
            </a:r>
            <a:r>
              <a:rPr lang="en-US" altLang="ja-JP" dirty="0" smtClean="0">
                <a:solidFill>
                  <a:schemeClr val="bg1"/>
                </a:solidFill>
              </a:rPr>
              <a:t/>
            </a:r>
            <a:br>
              <a:rPr lang="en-US" altLang="ja-JP" dirty="0" smtClean="0">
                <a:solidFill>
                  <a:schemeClr val="bg1"/>
                </a:solidFill>
              </a:rPr>
            </a:br>
            <a:r>
              <a:rPr lang="ja-JP" altLang="ja-JP" dirty="0" smtClean="0">
                <a:solidFill>
                  <a:schemeClr val="bg1"/>
                </a:solidFill>
              </a:rPr>
              <a:t>方向</a:t>
            </a:r>
            <a:r>
              <a:rPr lang="ja-JP" altLang="ja-JP" dirty="0">
                <a:solidFill>
                  <a:schemeClr val="bg1"/>
                </a:solidFill>
              </a:rPr>
              <a:t>に</a:t>
            </a:r>
            <a:r>
              <a:rPr lang="ja-JP" altLang="ja-JP" dirty="0" smtClean="0">
                <a:solidFill>
                  <a:schemeClr val="bg1"/>
                </a:solidFill>
              </a:rPr>
              <a:t>向けたり、悪</a:t>
            </a:r>
            <a:r>
              <a:rPr lang="ja-JP" altLang="ja-JP" dirty="0">
                <a:solidFill>
                  <a:schemeClr val="bg1"/>
                </a:solidFill>
              </a:rPr>
              <a:t>影響</a:t>
            </a:r>
            <a:r>
              <a:rPr lang="ja-JP" altLang="ja-JP" dirty="0" smtClean="0">
                <a:solidFill>
                  <a:schemeClr val="bg1"/>
                </a:solidFill>
              </a:rPr>
              <a:t>を</a:t>
            </a:r>
            <a:r>
              <a:rPr lang="ja-JP" altLang="en-US" dirty="0" smtClean="0">
                <a:solidFill>
                  <a:schemeClr val="bg1"/>
                </a:solidFill>
              </a:rPr>
              <a:t>与えたりする</a:t>
            </a:r>
            <a:endParaRPr lang="en-US" altLang="ja-JP" dirty="0" smtClean="0">
              <a:solidFill>
                <a:schemeClr val="bg1"/>
              </a:solidFill>
            </a:endParaRPr>
          </a:p>
          <a:p>
            <a:pPr lvl="1"/>
            <a:endParaRPr lang="en-US" altLang="ja-JP" dirty="0" smtClean="0">
              <a:solidFill>
                <a:schemeClr val="bg1"/>
              </a:solidFill>
            </a:endParaRPr>
          </a:p>
          <a:p>
            <a:pPr lvl="1"/>
            <a:endParaRPr lang="en-US" altLang="ja-JP" dirty="0" smtClean="0">
              <a:solidFill>
                <a:schemeClr val="bg1"/>
              </a:solidFill>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3062" y="3212976"/>
            <a:ext cx="3600000" cy="2390627"/>
          </a:xfrm>
          <a:prstGeom prst="rect">
            <a:avLst/>
          </a:prstGeom>
        </p:spPr>
      </p:pic>
      <p:sp>
        <p:nvSpPr>
          <p:cNvPr id="5" name="正方形/長方形 4"/>
          <p:cNvSpPr/>
          <p:nvPr/>
        </p:nvSpPr>
        <p:spPr>
          <a:xfrm>
            <a:off x="5123062" y="5603603"/>
            <a:ext cx="3600000" cy="914400"/>
          </a:xfrm>
          <a:prstGeom prst="rect">
            <a:avLst/>
          </a:prstGeom>
          <a:solidFill>
            <a:schemeClr val="bg1">
              <a:lumMod val="50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rPr>
              <a:t>知識（新技術・情報）</a:t>
            </a:r>
            <a:r>
              <a:rPr kumimoji="1" lang="en-US" altLang="ja-JP" dirty="0" smtClean="0">
                <a:solidFill>
                  <a:schemeClr val="bg1"/>
                </a:solidFill>
                <a:latin typeface="メイリオ" panose="020B0604030504040204" pitchFamily="50" charset="-128"/>
                <a:ea typeface="メイリオ" panose="020B0604030504040204" pitchFamily="50" charset="-128"/>
              </a:rPr>
              <a:t> </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2" name="稲妻 1"/>
          <p:cNvSpPr/>
          <p:nvPr/>
        </p:nvSpPr>
        <p:spPr>
          <a:xfrm rot="990590" flipH="1">
            <a:off x="8099816" y="-574754"/>
            <a:ext cx="889298" cy="3672408"/>
          </a:xfrm>
          <a:prstGeom prst="lightningBol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150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2790826"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256" y="3290230"/>
            <a:ext cx="1266497" cy="1266497"/>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3944" y="3290230"/>
            <a:ext cx="1266497" cy="1266497"/>
          </a:xfrm>
          <a:prstGeom prst="rect">
            <a:avLst/>
          </a:prstGeom>
        </p:spPr>
      </p:pic>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1267" y="3290230"/>
            <a:ext cx="1266497" cy="1266497"/>
          </a:xfrm>
          <a:prstGeom prst="rect">
            <a:avLst/>
          </a:prstGeom>
        </p:spPr>
      </p:pic>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36579" y="3290230"/>
            <a:ext cx="1266497" cy="1266497"/>
          </a:xfrm>
          <a:prstGeom prst="rect">
            <a:avLst/>
          </a:prstGeom>
        </p:spPr>
      </p:pic>
      <p:sp>
        <p:nvSpPr>
          <p:cNvPr id="13" name="正方形/長方形 12"/>
          <p:cNvSpPr/>
          <p:nvPr/>
        </p:nvSpPr>
        <p:spPr>
          <a:xfrm>
            <a:off x="229256" y="4795838"/>
            <a:ext cx="2251185" cy="7646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高校生</a:t>
            </a:r>
            <a:endParaRPr kumimoji="1" lang="en-US" altLang="ja-JP" dirty="0" smtClean="0"/>
          </a:p>
        </p:txBody>
      </p:sp>
      <p:sp>
        <p:nvSpPr>
          <p:cNvPr id="14" name="正方形/長方形 13"/>
          <p:cNvSpPr/>
          <p:nvPr/>
        </p:nvSpPr>
        <p:spPr>
          <a:xfrm>
            <a:off x="3636579" y="4795838"/>
            <a:ext cx="2251185" cy="7646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大学生</a:t>
            </a:r>
            <a:endParaRPr kumimoji="1" lang="ja-JP" altLang="en-US" dirty="0"/>
          </a:p>
        </p:txBody>
      </p:sp>
      <p:sp>
        <p:nvSpPr>
          <p:cNvPr id="16" name="正方形/長方形 15"/>
          <p:cNvSpPr/>
          <p:nvPr/>
        </p:nvSpPr>
        <p:spPr>
          <a:xfrm>
            <a:off x="229257" y="5540267"/>
            <a:ext cx="2239360" cy="76462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知</a:t>
            </a:r>
            <a:r>
              <a:rPr kumimoji="1" lang="ja-JP" altLang="en-US" dirty="0" smtClean="0">
                <a:solidFill>
                  <a:schemeClr val="tx1"/>
                </a:solidFill>
              </a:rPr>
              <a:t>の消費</a:t>
            </a:r>
            <a:endParaRPr kumimoji="1" lang="en-US" altLang="ja-JP" dirty="0" smtClean="0">
              <a:solidFill>
                <a:schemeClr val="tx1"/>
              </a:solidFill>
            </a:endParaRPr>
          </a:p>
        </p:txBody>
      </p:sp>
      <p:sp>
        <p:nvSpPr>
          <p:cNvPr id="17" name="正方形/長方形 16"/>
          <p:cNvSpPr/>
          <p:nvPr/>
        </p:nvSpPr>
        <p:spPr>
          <a:xfrm>
            <a:off x="3634280" y="5560466"/>
            <a:ext cx="2241659" cy="76462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知の生産・活用</a:t>
            </a:r>
            <a:endParaRPr kumimoji="1" lang="en-US" altLang="ja-JP" dirty="0" smtClean="0">
              <a:solidFill>
                <a:srgbClr val="FF0000"/>
              </a:solidFill>
            </a:endParaRPr>
          </a:p>
        </p:txBody>
      </p:sp>
      <p:sp>
        <p:nvSpPr>
          <p:cNvPr id="19" name="正方形/長方形 18"/>
          <p:cNvSpPr/>
          <p:nvPr/>
        </p:nvSpPr>
        <p:spPr>
          <a:xfrm>
            <a:off x="6270566" y="5560466"/>
            <a:ext cx="2241659" cy="76462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知の生産・活用</a:t>
            </a:r>
            <a:endParaRPr kumimoji="1" lang="en-US" altLang="ja-JP" dirty="0" smtClean="0">
              <a:solidFill>
                <a:srgbClr val="FF0000"/>
              </a:solidFill>
            </a:endParaRPr>
          </a:p>
        </p:txBody>
      </p:sp>
      <p:sp>
        <p:nvSpPr>
          <p:cNvPr id="20" name="正方形/長方形 19"/>
          <p:cNvSpPr/>
          <p:nvPr/>
        </p:nvSpPr>
        <p:spPr>
          <a:xfrm>
            <a:off x="6261040" y="4795838"/>
            <a:ext cx="2251185" cy="7646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社会人</a:t>
            </a:r>
            <a:endParaRPr kumimoji="1" lang="ja-JP" altLang="en-US" dirty="0"/>
          </a:p>
        </p:txBody>
      </p:sp>
      <p:pic>
        <p:nvPicPr>
          <p:cNvPr id="22" name="図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2912" y="3258874"/>
            <a:ext cx="1347613" cy="1347613"/>
          </a:xfrm>
          <a:prstGeom prst="rect">
            <a:avLst/>
          </a:prstGeom>
        </p:spPr>
      </p:pic>
      <p:sp>
        <p:nvSpPr>
          <p:cNvPr id="2" name="正方形/長方形 1"/>
          <p:cNvSpPr/>
          <p:nvPr/>
        </p:nvSpPr>
        <p:spPr>
          <a:xfrm>
            <a:off x="2952730" y="783205"/>
            <a:ext cx="5057795" cy="1446550"/>
          </a:xfrm>
          <a:prstGeom prst="rect">
            <a:avLst/>
          </a:prstGeom>
        </p:spPr>
        <p:txBody>
          <a:bodyPr wrap="none">
            <a:spAutoFit/>
          </a:bodyPr>
          <a:lstStyle/>
          <a:p>
            <a:r>
              <a:rPr lang="ja-JP" altLang="en-US" sz="2400" dirty="0" smtClean="0"/>
              <a:t>知のプロフェッショナル</a:t>
            </a:r>
            <a:r>
              <a:rPr lang="ja-JP" altLang="en-US" sz="2400" dirty="0"/>
              <a:t>としての</a:t>
            </a:r>
            <a:endParaRPr lang="en-US" altLang="ja-JP" sz="2400" dirty="0" smtClean="0"/>
          </a:p>
          <a:p>
            <a:r>
              <a:rPr lang="ja-JP" altLang="ja-JP" sz="4400" dirty="0" smtClean="0">
                <a:solidFill>
                  <a:srgbClr val="FF0000"/>
                </a:solidFill>
              </a:rPr>
              <a:t>誠実</a:t>
            </a:r>
            <a:r>
              <a:rPr lang="ja-JP" altLang="en-US" sz="4400" dirty="0" smtClean="0">
                <a:solidFill>
                  <a:srgbClr val="FF0000"/>
                </a:solidFill>
              </a:rPr>
              <a:t>な振る舞い</a:t>
            </a:r>
            <a:r>
              <a:rPr lang="ja-JP" altLang="en-US" sz="2400" dirty="0"/>
              <a:t>を</a:t>
            </a:r>
            <a:r>
              <a:rPr lang="ja-JP" altLang="en-US" sz="2400" dirty="0" smtClean="0"/>
              <a:t>学ぶ</a:t>
            </a:r>
            <a:endParaRPr lang="en-US" altLang="ja-JP" sz="2400" dirty="0" smtClean="0"/>
          </a:p>
          <a:p>
            <a:r>
              <a:rPr lang="ja-JP" altLang="en-US" sz="2000" dirty="0" smtClean="0"/>
              <a:t>（アカデミックインテグリティ）</a:t>
            </a:r>
            <a:endParaRPr lang="ja-JP" altLang="en-US" sz="2000" dirty="0"/>
          </a:p>
        </p:txBody>
      </p:sp>
      <p:sp>
        <p:nvSpPr>
          <p:cNvPr id="9" name="下矢印 8"/>
          <p:cNvSpPr/>
          <p:nvPr/>
        </p:nvSpPr>
        <p:spPr>
          <a:xfrm>
            <a:off x="4572991" y="2291310"/>
            <a:ext cx="379358" cy="85906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438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図表 6"/>
          <p:cNvGraphicFramePr/>
          <p:nvPr>
            <p:extLst>
              <p:ext uri="{D42A27DB-BD31-4B8C-83A1-F6EECF244321}">
                <p14:modId xmlns:p14="http://schemas.microsoft.com/office/powerpoint/2010/main" val="287845585"/>
              </p:ext>
            </p:extLst>
          </p:nvPr>
        </p:nvGraphicFramePr>
        <p:xfrm>
          <a:off x="629562" y="94320"/>
          <a:ext cx="7884876" cy="6669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正方形/長方形 2"/>
          <p:cNvSpPr/>
          <p:nvPr/>
        </p:nvSpPr>
        <p:spPr>
          <a:xfrm>
            <a:off x="3728216" y="1395413"/>
            <a:ext cx="1687567" cy="38576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騙さない</a:t>
            </a:r>
            <a:endParaRPr kumimoji="1" lang="ja-JP" altLang="en-US" dirty="0"/>
          </a:p>
        </p:txBody>
      </p:sp>
      <p:sp>
        <p:nvSpPr>
          <p:cNvPr id="4" name="正方形/長方形 3"/>
          <p:cNvSpPr/>
          <p:nvPr/>
        </p:nvSpPr>
        <p:spPr>
          <a:xfrm>
            <a:off x="7337279" y="1790699"/>
            <a:ext cx="1687567" cy="62388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信頼し合って情報交換</a:t>
            </a:r>
            <a:endParaRPr kumimoji="1" lang="ja-JP" altLang="en-US" dirty="0"/>
          </a:p>
        </p:txBody>
      </p:sp>
      <p:sp>
        <p:nvSpPr>
          <p:cNvPr id="5" name="正方形/長方形 4"/>
          <p:cNvSpPr/>
          <p:nvPr/>
        </p:nvSpPr>
        <p:spPr>
          <a:xfrm>
            <a:off x="7337278" y="4352924"/>
            <a:ext cx="1687567" cy="62388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同じ基準を</a:t>
            </a:r>
            <a:endParaRPr kumimoji="1" lang="en-US" altLang="ja-JP" dirty="0" smtClean="0"/>
          </a:p>
          <a:p>
            <a:pPr algn="ctr"/>
            <a:r>
              <a:rPr kumimoji="1" lang="ja-JP" altLang="en-US" dirty="0" smtClean="0"/>
              <a:t>適用する</a:t>
            </a:r>
            <a:endParaRPr kumimoji="1" lang="ja-JP" altLang="en-US" dirty="0"/>
          </a:p>
        </p:txBody>
      </p:sp>
      <p:sp>
        <p:nvSpPr>
          <p:cNvPr id="6" name="正方形/長方形 5"/>
          <p:cNvSpPr/>
          <p:nvPr/>
        </p:nvSpPr>
        <p:spPr>
          <a:xfrm>
            <a:off x="3728216" y="4852988"/>
            <a:ext cx="1687567" cy="62388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異なる意見に</a:t>
            </a:r>
            <a:endParaRPr kumimoji="1" lang="en-US" altLang="ja-JP" dirty="0" smtClean="0"/>
          </a:p>
          <a:p>
            <a:pPr algn="ctr"/>
            <a:r>
              <a:rPr kumimoji="1" lang="ja-JP" altLang="en-US" dirty="0"/>
              <a:t>敬意</a:t>
            </a:r>
            <a:r>
              <a:rPr kumimoji="1" lang="ja-JP" altLang="en-US" dirty="0" smtClean="0"/>
              <a:t>を</a:t>
            </a:r>
            <a:r>
              <a:rPr kumimoji="1" lang="ja-JP" altLang="en-US" dirty="0"/>
              <a:t>払</a:t>
            </a:r>
            <a:r>
              <a:rPr kumimoji="1" lang="ja-JP" altLang="en-US" dirty="0" smtClean="0"/>
              <a:t>う</a:t>
            </a:r>
            <a:endParaRPr kumimoji="1" lang="en-US" altLang="ja-JP" dirty="0" smtClean="0"/>
          </a:p>
        </p:txBody>
      </p:sp>
      <p:sp>
        <p:nvSpPr>
          <p:cNvPr id="8" name="正方形/長方形 7"/>
          <p:cNvSpPr/>
          <p:nvPr/>
        </p:nvSpPr>
        <p:spPr>
          <a:xfrm>
            <a:off x="89666" y="4352924"/>
            <a:ext cx="1687567" cy="62388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誠実さを守る責任を果たす</a:t>
            </a:r>
            <a:endParaRPr kumimoji="1" lang="en-US" altLang="ja-JP" dirty="0" smtClean="0"/>
          </a:p>
        </p:txBody>
      </p:sp>
      <p:sp>
        <p:nvSpPr>
          <p:cNvPr id="9" name="正方形/長方形 8"/>
          <p:cNvSpPr/>
          <p:nvPr/>
        </p:nvSpPr>
        <p:spPr>
          <a:xfrm>
            <a:off x="89666" y="1790699"/>
            <a:ext cx="1687567" cy="62388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5</a:t>
            </a:r>
            <a:r>
              <a:rPr kumimoji="1" lang="ja-JP" altLang="en-US" dirty="0" err="1" smtClean="0"/>
              <a:t>つの</a:t>
            </a:r>
            <a:r>
              <a:rPr kumimoji="1" lang="ja-JP" altLang="en-US" dirty="0" smtClean="0"/>
              <a:t>価値を</a:t>
            </a:r>
            <a:endParaRPr kumimoji="1" lang="en-US" altLang="ja-JP" dirty="0" smtClean="0"/>
          </a:p>
          <a:p>
            <a:pPr algn="ctr"/>
            <a:r>
              <a:rPr kumimoji="1" lang="ja-JP" altLang="en-US" dirty="0" smtClean="0"/>
              <a:t>行動に移す</a:t>
            </a:r>
            <a:endParaRPr kumimoji="1" lang="en-US" altLang="ja-JP" dirty="0" smtClean="0"/>
          </a:p>
        </p:txBody>
      </p:sp>
    </p:spTree>
    <p:extLst>
      <p:ext uri="{BB962C8B-B14F-4D97-AF65-F5344CB8AC3E}">
        <p14:creationId xmlns:p14="http://schemas.microsoft.com/office/powerpoint/2010/main" val="2923361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72306" y="2846186"/>
            <a:ext cx="2251185" cy="7646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わか</a:t>
            </a:r>
            <a:r>
              <a:rPr kumimoji="1" lang="ja-JP" altLang="en-US" dirty="0"/>
              <a:t>る</a:t>
            </a:r>
            <a:endParaRPr kumimoji="1" lang="en-US" altLang="ja-JP" dirty="0" smtClean="0"/>
          </a:p>
        </p:txBody>
      </p:sp>
      <p:sp>
        <p:nvSpPr>
          <p:cNvPr id="5" name="正方形/長方形 4"/>
          <p:cNvSpPr/>
          <p:nvPr/>
        </p:nvSpPr>
        <p:spPr>
          <a:xfrm>
            <a:off x="5179629" y="2846186"/>
            <a:ext cx="2251185" cy="764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できる</a:t>
            </a:r>
            <a:endParaRPr kumimoji="1" lang="ja-JP" altLang="en-US" dirty="0"/>
          </a:p>
        </p:txBody>
      </p:sp>
      <p:sp>
        <p:nvSpPr>
          <p:cNvPr id="2" name="右矢印 1"/>
          <p:cNvSpPr/>
          <p:nvPr/>
        </p:nvSpPr>
        <p:spPr>
          <a:xfrm>
            <a:off x="4139597" y="3343888"/>
            <a:ext cx="923925" cy="333375"/>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75129" y="4415697"/>
            <a:ext cx="7852859" cy="1046440"/>
          </a:xfrm>
          <a:prstGeom prst="rect">
            <a:avLst/>
          </a:prstGeom>
          <a:noFill/>
        </p:spPr>
        <p:txBody>
          <a:bodyPr wrap="square">
            <a:spAutoFit/>
          </a:bodyPr>
          <a:lstStyle/>
          <a:p>
            <a:pPr>
              <a:spcBef>
                <a:spcPts val="1200"/>
              </a:spcBef>
            </a:pPr>
            <a:r>
              <a:rPr lang="ja-JP" altLang="en-US" sz="2800" dirty="0" smtClean="0"/>
              <a:t>望ましい</a:t>
            </a:r>
            <a:r>
              <a:rPr lang="ja-JP" altLang="en-US" sz="2800" dirty="0"/>
              <a:t>行為が</a:t>
            </a:r>
            <a:r>
              <a:rPr lang="en-US" altLang="ja-JP" sz="2800" dirty="0"/>
              <a:t>1</a:t>
            </a:r>
            <a:r>
              <a:rPr lang="ja-JP" altLang="en-US" sz="2800" dirty="0" err="1"/>
              <a:t>つに</a:t>
            </a:r>
            <a:r>
              <a:rPr lang="ja-JP" altLang="en-US" sz="2800" dirty="0"/>
              <a:t>決まらない場合も</a:t>
            </a:r>
            <a:r>
              <a:rPr lang="ja-JP" altLang="en-US" sz="2800" dirty="0" smtClean="0"/>
              <a:t>ある</a:t>
            </a:r>
            <a:endParaRPr lang="en-US" altLang="ja-JP" dirty="0" smtClean="0">
              <a:solidFill>
                <a:schemeClr val="bg1"/>
              </a:solidFill>
            </a:endParaRPr>
          </a:p>
          <a:p>
            <a:pPr>
              <a:spcBef>
                <a:spcPts val="1200"/>
              </a:spcBef>
            </a:pPr>
            <a:r>
              <a:rPr lang="ja-JP" altLang="en-US" sz="2400" dirty="0" smtClean="0"/>
              <a:t>（研究者としては賛成だが、一市民としては反対など）</a:t>
            </a:r>
            <a:endParaRPr lang="en-US" altLang="ja-JP" sz="2400" dirty="0"/>
          </a:p>
        </p:txBody>
      </p:sp>
      <p:pic>
        <p:nvPicPr>
          <p:cNvPr id="1026" name="Picture 2" descr="ハードルを越えるビジネスマ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290661" y="994863"/>
            <a:ext cx="2290742" cy="2290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861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0530" y="437322"/>
            <a:ext cx="8592457" cy="6149009"/>
          </a:xfrm>
        </p:spPr>
        <p:txBody>
          <a:bodyPr>
            <a:normAutofit lnSpcReduction="10000"/>
          </a:bodyPr>
          <a:lstStyle/>
          <a:p>
            <a:r>
              <a:rPr lang="ja-JP" altLang="en-US" dirty="0"/>
              <a:t>問</a:t>
            </a:r>
            <a:r>
              <a:rPr lang="ja-JP" altLang="en-US" dirty="0" smtClean="0"/>
              <a:t>いの例：</a:t>
            </a:r>
            <a:r>
              <a:rPr kumimoji="1" lang="ja-JP" altLang="en-US" dirty="0" smtClean="0"/>
              <a:t>遅刻を自主申告すべきか</a:t>
            </a:r>
            <a:endParaRPr kumimoji="1" lang="en-US" altLang="ja-JP" dirty="0" smtClean="0"/>
          </a:p>
          <a:p>
            <a:pPr lvl="1"/>
            <a:r>
              <a:rPr lang="ja-JP" altLang="ja-JP" sz="2600" dirty="0"/>
              <a:t>大学はただ単に時間を守ると言った社会の観念を押し付ける場ではなく、</a:t>
            </a:r>
            <a:r>
              <a:rPr lang="ja-JP" altLang="ja-JP" sz="2600" dirty="0">
                <a:solidFill>
                  <a:srgbClr val="FF0000"/>
                </a:solidFill>
              </a:rPr>
              <a:t>学生は自分で考え、時間を管理する権利</a:t>
            </a:r>
            <a:r>
              <a:rPr lang="ja-JP" altLang="ja-JP" sz="2600" dirty="0"/>
              <a:t>を持っている。学生の自主性を尊重するという意味でも遅刻に対しての指導は過保護だと思う。（略）大学には多くの予算が投資されており、大学の</a:t>
            </a:r>
            <a:r>
              <a:rPr lang="ja-JP" altLang="ja-JP" sz="2600" dirty="0" smtClean="0"/>
              <a:t>資源</a:t>
            </a:r>
            <a:r>
              <a:rPr lang="ja-JP" altLang="en-US" sz="2600" dirty="0"/>
              <a:t>（</a:t>
            </a:r>
            <a:r>
              <a:rPr lang="ja-JP" altLang="ja-JP" sz="2600" dirty="0" smtClean="0"/>
              <a:t>建物</a:t>
            </a:r>
            <a:r>
              <a:rPr lang="ja-JP" altLang="ja-JP" sz="2600" dirty="0"/>
              <a:t>、教員、職員</a:t>
            </a:r>
            <a:r>
              <a:rPr lang="ja-JP" altLang="ja-JP" sz="2600" dirty="0" smtClean="0"/>
              <a:t>など</a:t>
            </a:r>
            <a:r>
              <a:rPr lang="ja-JP" altLang="en-US" sz="2600" dirty="0"/>
              <a:t>）</a:t>
            </a:r>
            <a:r>
              <a:rPr lang="ja-JP" altLang="ja-JP" sz="2600" dirty="0" smtClean="0"/>
              <a:t>を</a:t>
            </a:r>
            <a:r>
              <a:rPr lang="ja-JP" altLang="ja-JP" sz="2600" dirty="0"/>
              <a:t>遅刻の指導などの生活指導に費やすのは</a:t>
            </a:r>
            <a:r>
              <a:rPr lang="ja-JP" altLang="ja-JP" sz="2600" dirty="0">
                <a:solidFill>
                  <a:srgbClr val="FF0000"/>
                </a:solidFill>
              </a:rPr>
              <a:t>経済的な損失</a:t>
            </a:r>
            <a:r>
              <a:rPr lang="ja-JP" altLang="ja-JP" sz="2600" dirty="0"/>
              <a:t>である。</a:t>
            </a:r>
          </a:p>
          <a:p>
            <a:pPr lvl="1"/>
            <a:r>
              <a:rPr lang="ja-JP" altLang="ja-JP" sz="2600" dirty="0"/>
              <a:t>大学生という社会人一歩手前の立場である以上自分の行動を律する必要があると思います。確かに、遅刻した分の利益をとることは本人の自由ですが、その代わりに</a:t>
            </a:r>
            <a:r>
              <a:rPr lang="ja-JP" altLang="ja-JP" sz="2600" dirty="0">
                <a:solidFill>
                  <a:srgbClr val="FF0000"/>
                </a:solidFill>
              </a:rPr>
              <a:t>遅刻をした分の罰則を受けなければならない義務も生じている</a:t>
            </a:r>
            <a:r>
              <a:rPr lang="ja-JP" altLang="ja-JP" sz="2600" dirty="0"/>
              <a:t>と考えます。それを受けないことはほかの生徒との</a:t>
            </a:r>
            <a:r>
              <a:rPr lang="ja-JP" altLang="ja-JP" sz="2600" dirty="0">
                <a:solidFill>
                  <a:srgbClr val="FF0000"/>
                </a:solidFill>
              </a:rPr>
              <a:t>公平性を欠く</a:t>
            </a:r>
            <a:r>
              <a:rPr lang="ja-JP" altLang="ja-JP" sz="2600" dirty="0"/>
              <a:t>と考えます</a:t>
            </a:r>
            <a:r>
              <a:rPr lang="ja-JP" altLang="ja-JP" sz="2600" dirty="0" smtClean="0"/>
              <a:t>。</a:t>
            </a:r>
            <a:endParaRPr lang="ja-JP" altLang="ja-JP" sz="2600" dirty="0"/>
          </a:p>
        </p:txBody>
      </p:sp>
    </p:spTree>
    <p:extLst>
      <p:ext uri="{BB962C8B-B14F-4D97-AF65-F5344CB8AC3E}">
        <p14:creationId xmlns:p14="http://schemas.microsoft.com/office/powerpoint/2010/main" val="222641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あなたならどうする？で練習</a:t>
            </a:r>
            <a:endParaRPr kumimoji="1" lang="ja-JP" altLang="en-US" dirty="0"/>
          </a:p>
        </p:txBody>
      </p:sp>
      <p:graphicFrame>
        <p:nvGraphicFramePr>
          <p:cNvPr id="4" name="図表 3"/>
          <p:cNvGraphicFramePr/>
          <p:nvPr>
            <p:extLst>
              <p:ext uri="{D42A27DB-BD31-4B8C-83A1-F6EECF244321}">
                <p14:modId xmlns:p14="http://schemas.microsoft.com/office/powerpoint/2010/main" val="2651806519"/>
              </p:ext>
            </p:extLst>
          </p:nvPr>
        </p:nvGraphicFramePr>
        <p:xfrm>
          <a:off x="1652789" y="196367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17217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1359</Words>
  <Application>Microsoft Office PowerPoint</Application>
  <PresentationFormat>画面に合わせる (4:3)</PresentationFormat>
  <Paragraphs>78</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ＭＳ Ｐゴシック</vt:lpstr>
      <vt:lpstr>メイリオ</vt:lpstr>
      <vt:lpstr>游ゴシック</vt:lpstr>
      <vt:lpstr>游ゴシック Light</vt:lpstr>
      <vt:lpstr>Arial</vt:lpstr>
      <vt:lpstr>Calibri</vt:lpstr>
      <vt:lpstr>Calibri Light</vt:lpstr>
      <vt:lpstr>Office テーマ</vt:lpstr>
      <vt:lpstr>東北大学　学習・研究倫理教材Part1 あなたならどうする？ 誠実な学びと研究を考えるための事例集</vt:lpstr>
      <vt:lpstr>PowerPoint プレゼンテーション</vt:lpstr>
      <vt:lpstr>知識基盤社会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あなたならどうする？で練習</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2012-07-27T23:28:17Z</dcterms:created>
  <dcterms:modified xsi:type="dcterms:W3CDTF">2017-11-08T14:27:02Z</dcterms:modified>
</cp:coreProperties>
</file>